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81" r:id="rId2"/>
    <p:sldId id="257" r:id="rId3"/>
    <p:sldId id="258" r:id="rId4"/>
    <p:sldId id="275" r:id="rId5"/>
    <p:sldId id="284" r:id="rId6"/>
    <p:sldId id="283" r:id="rId7"/>
    <p:sldId id="282" r:id="rId8"/>
    <p:sldId id="273" r:id="rId9"/>
    <p:sldId id="277" r:id="rId10"/>
    <p:sldId id="267" r:id="rId11"/>
  </p:sldIdLst>
  <p:sldSz cx="18288000" cy="10287000"/>
  <p:notesSz cx="18288000" cy="10287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BE38"/>
    <a:srgbClr val="FF3300"/>
    <a:srgbClr val="FF9900"/>
    <a:srgbClr val="FF0066"/>
    <a:srgbClr val="000099"/>
    <a:srgbClr val="E7E7FD"/>
    <a:srgbClr val="80D029"/>
    <a:srgbClr val="6693BB"/>
    <a:srgbClr val="000066"/>
    <a:srgbClr val="0429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29" autoAdjust="0"/>
    <p:restoredTop sz="94660"/>
  </p:normalViewPr>
  <p:slideViewPr>
    <p:cSldViewPr>
      <p:cViewPr varScale="1">
        <p:scale>
          <a:sx n="39" d="100"/>
          <a:sy n="39" d="100"/>
        </p:scale>
        <p:origin x="976" y="5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0358438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65ACE1-F643-4046-9C4D-23348B39194F}" type="datetimeFigureOut">
              <a:rPr lang="en-IN" smtClean="0"/>
              <a:t>15-06-2024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0358438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D0440B-EFFA-4988-90FC-F28B5B8BE15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23055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D0440B-EFFA-4988-90FC-F28B5B8BE15E}" type="slidenum">
              <a:rPr lang="en-IN" smtClean="0"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94340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/>
          <a:lstStyle>
            <a:lvl1pPr>
              <a:defRPr sz="6650" b="1" i="0">
                <a:solidFill>
                  <a:srgbClr val="292E3A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/>
          <a:lstStyle>
            <a:lvl1pPr>
              <a:defRPr sz="5100" b="1" i="0">
                <a:solidFill>
                  <a:srgbClr val="292E3A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>
            <a:extLst>
              <a:ext uri="{FF2B5EF4-FFF2-40B4-BE49-F238E27FC236}">
                <a16:creationId xmlns:a16="http://schemas.microsoft.com/office/drawing/2014/main" id="{8AD2F02E-6CD1-B582-2261-B8E481C0C84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Holder 5">
            <a:extLst>
              <a:ext uri="{FF2B5EF4-FFF2-40B4-BE49-F238E27FC236}">
                <a16:creationId xmlns:a16="http://schemas.microsoft.com/office/drawing/2014/main" id="{C80C2C8D-2EC0-3962-17B1-FB71C4449262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BF285F-C170-4F1A-9389-BE98AB6E9E2B}" type="datetimeFigureOut">
              <a:rPr lang="en-US" altLang="en-US"/>
              <a:pPr/>
              <a:t>6/15/2024</a:t>
            </a:fld>
            <a:endParaRPr lang="en-US" altLang="en-US"/>
          </a:p>
        </p:txBody>
      </p:sp>
      <p:sp>
        <p:nvSpPr>
          <p:cNvPr id="6" name="Holder 6">
            <a:extLst>
              <a:ext uri="{FF2B5EF4-FFF2-40B4-BE49-F238E27FC236}">
                <a16:creationId xmlns:a16="http://schemas.microsoft.com/office/drawing/2014/main" id="{981D04F0-932C-ED99-D5C7-9968BDE832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9245A5-C4AC-4A8A-9221-6F7A2CE806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9079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6650" b="1" i="0">
                <a:solidFill>
                  <a:srgbClr val="292E3A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 sz="5100" b="1" i="0">
                <a:solidFill>
                  <a:srgbClr val="292E3A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>
            <a:extLst>
              <a:ext uri="{FF2B5EF4-FFF2-40B4-BE49-F238E27FC236}">
                <a16:creationId xmlns:a16="http://schemas.microsoft.com/office/drawing/2014/main" id="{5F607895-A594-905A-0830-FD6BF681C92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Holder 5">
            <a:extLst>
              <a:ext uri="{FF2B5EF4-FFF2-40B4-BE49-F238E27FC236}">
                <a16:creationId xmlns:a16="http://schemas.microsoft.com/office/drawing/2014/main" id="{C03DB22A-D8BD-1E35-5365-E2045F4A13AE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F4F556-D9EA-418D-9DA0-9F0F0143480F}" type="datetimeFigureOut">
              <a:rPr lang="en-US" altLang="en-US"/>
              <a:pPr/>
              <a:t>6/15/2024</a:t>
            </a:fld>
            <a:endParaRPr lang="en-US" altLang="en-US"/>
          </a:p>
        </p:txBody>
      </p:sp>
      <p:sp>
        <p:nvSpPr>
          <p:cNvPr id="6" name="Holder 6">
            <a:extLst>
              <a:ext uri="{FF2B5EF4-FFF2-40B4-BE49-F238E27FC236}">
                <a16:creationId xmlns:a16="http://schemas.microsoft.com/office/drawing/2014/main" id="{3D8E583E-5582-9399-B15C-6B19988583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7968DD-E3B0-460E-84D6-076C8CF2A2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0405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6650" b="1" i="0">
                <a:solidFill>
                  <a:srgbClr val="292E3A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>
            <a:extLst>
              <a:ext uri="{FF2B5EF4-FFF2-40B4-BE49-F238E27FC236}">
                <a16:creationId xmlns:a16="http://schemas.microsoft.com/office/drawing/2014/main" id="{B0AFB0AA-206A-8A65-ABB1-8FD76CC1F49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Holder 5">
            <a:extLst>
              <a:ext uri="{FF2B5EF4-FFF2-40B4-BE49-F238E27FC236}">
                <a16:creationId xmlns:a16="http://schemas.microsoft.com/office/drawing/2014/main" id="{645078A6-FB27-01E0-A2B0-4D2F03E09A86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15D2FD-F0BF-4819-B315-FB33FAA5352E}" type="datetimeFigureOut">
              <a:rPr lang="en-US" altLang="en-US"/>
              <a:pPr/>
              <a:t>6/15/2024</a:t>
            </a:fld>
            <a:endParaRPr lang="en-US" altLang="en-US"/>
          </a:p>
        </p:txBody>
      </p:sp>
      <p:sp>
        <p:nvSpPr>
          <p:cNvPr id="7" name="Holder 6">
            <a:extLst>
              <a:ext uri="{FF2B5EF4-FFF2-40B4-BE49-F238E27FC236}">
                <a16:creationId xmlns:a16="http://schemas.microsoft.com/office/drawing/2014/main" id="{3ACAE9C2-1EC1-07AC-A3F5-E0A1A396A4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5D1A3F-4837-4AC7-9C22-F20223F24A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5590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6650" b="1" i="0">
                <a:solidFill>
                  <a:srgbClr val="292E3A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4">
            <a:extLst>
              <a:ext uri="{FF2B5EF4-FFF2-40B4-BE49-F238E27FC236}">
                <a16:creationId xmlns:a16="http://schemas.microsoft.com/office/drawing/2014/main" id="{192AB7F4-A10B-3C41-3CF7-934AE826198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Holder 5">
            <a:extLst>
              <a:ext uri="{FF2B5EF4-FFF2-40B4-BE49-F238E27FC236}">
                <a16:creationId xmlns:a16="http://schemas.microsoft.com/office/drawing/2014/main" id="{B2F1FAD3-7678-8D14-C62F-42E8163DECEC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F02D2E-58AB-475D-9C27-F88934C26220}" type="datetimeFigureOut">
              <a:rPr lang="en-US" altLang="en-US"/>
              <a:pPr/>
              <a:t>6/15/2024</a:t>
            </a:fld>
            <a:endParaRPr lang="en-US" altLang="en-US"/>
          </a:p>
        </p:txBody>
      </p:sp>
      <p:sp>
        <p:nvSpPr>
          <p:cNvPr id="5" name="Holder 6">
            <a:extLst>
              <a:ext uri="{FF2B5EF4-FFF2-40B4-BE49-F238E27FC236}">
                <a16:creationId xmlns:a16="http://schemas.microsoft.com/office/drawing/2014/main" id="{03F93E4D-C997-6FAC-A000-3929197EF3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779D73-5BF2-4CC6-9538-CDB9BF1B57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894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g object 16">
            <a:extLst>
              <a:ext uri="{FF2B5EF4-FFF2-40B4-BE49-F238E27FC236}">
                <a16:creationId xmlns:a16="http://schemas.microsoft.com/office/drawing/2014/main" id="{A2F71730-53C1-5699-74C2-ACA1D9F1B5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9588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g object 17">
            <a:extLst>
              <a:ext uri="{FF2B5EF4-FFF2-40B4-BE49-F238E27FC236}">
                <a16:creationId xmlns:a16="http://schemas.microsoft.com/office/drawing/2014/main" id="{199019D6-A2F7-1ADA-0410-8B330BE604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75" y="2136775"/>
            <a:ext cx="5383213" cy="110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bg object 18">
            <a:extLst>
              <a:ext uri="{FF2B5EF4-FFF2-40B4-BE49-F238E27FC236}">
                <a16:creationId xmlns:a16="http://schemas.microsoft.com/office/drawing/2014/main" id="{3459FCE7-2CF2-0987-D951-317655D343E8}"/>
              </a:ext>
            </a:extLst>
          </p:cNvPr>
          <p:cNvSpPr>
            <a:spLocks/>
          </p:cNvSpPr>
          <p:nvPr/>
        </p:nvSpPr>
        <p:spPr bwMode="auto">
          <a:xfrm>
            <a:off x="10782300" y="0"/>
            <a:ext cx="6813550" cy="3376613"/>
          </a:xfrm>
          <a:custGeom>
            <a:avLst/>
            <a:gdLst>
              <a:gd name="T0" fmla="*/ 3421980 w 6812280"/>
              <a:gd name="T1" fmla="*/ 3376437 h 3376929"/>
              <a:gd name="T2" fmla="*/ 3419579 w 6812280"/>
              <a:gd name="T3" fmla="*/ 3376437 h 3376929"/>
              <a:gd name="T4" fmla="*/ 0 w 6812280"/>
              <a:gd name="T5" fmla="*/ 0 h 3376929"/>
              <a:gd name="T6" fmla="*/ 2411532 w 6812280"/>
              <a:gd name="T7" fmla="*/ 0 h 3376929"/>
              <a:gd name="T8" fmla="*/ 3417583 w 6812280"/>
              <a:gd name="T9" fmla="*/ 992732 h 3376929"/>
              <a:gd name="T10" fmla="*/ 5815297 w 6812280"/>
              <a:gd name="T11" fmla="*/ 992732 h 3376929"/>
              <a:gd name="T12" fmla="*/ 3421980 w 6812280"/>
              <a:gd name="T13" fmla="*/ 3376437 h 3376929"/>
              <a:gd name="T14" fmla="*/ 5815297 w 6812280"/>
              <a:gd name="T15" fmla="*/ 992732 h 3376929"/>
              <a:gd name="T16" fmla="*/ 3417583 w 6812280"/>
              <a:gd name="T17" fmla="*/ 992732 h 3376929"/>
              <a:gd name="T18" fmla="*/ 4413867 w 6812280"/>
              <a:gd name="T19" fmla="*/ 0 h 3376929"/>
              <a:gd name="T20" fmla="*/ 6812032 w 6812280"/>
              <a:gd name="T21" fmla="*/ 0 h 3376929"/>
              <a:gd name="T22" fmla="*/ 5815297 w 6812280"/>
              <a:gd name="T23" fmla="*/ 992732 h 33769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812280" h="3376929">
                <a:moveTo>
                  <a:pt x="3421980" y="3376437"/>
                </a:moveTo>
                <a:lnTo>
                  <a:pt x="3419579" y="3376437"/>
                </a:lnTo>
                <a:lnTo>
                  <a:pt x="0" y="0"/>
                </a:lnTo>
                <a:lnTo>
                  <a:pt x="2411532" y="0"/>
                </a:lnTo>
                <a:lnTo>
                  <a:pt x="3417583" y="992732"/>
                </a:lnTo>
                <a:lnTo>
                  <a:pt x="5815297" y="992732"/>
                </a:lnTo>
                <a:lnTo>
                  <a:pt x="3421980" y="3376437"/>
                </a:lnTo>
                <a:close/>
              </a:path>
              <a:path w="6812280" h="3376929">
                <a:moveTo>
                  <a:pt x="5815297" y="992732"/>
                </a:moveTo>
                <a:lnTo>
                  <a:pt x="3417583" y="992732"/>
                </a:lnTo>
                <a:lnTo>
                  <a:pt x="4413867" y="0"/>
                </a:lnTo>
                <a:lnTo>
                  <a:pt x="6812032" y="0"/>
                </a:lnTo>
                <a:lnTo>
                  <a:pt x="5815297" y="992732"/>
                </a:lnTo>
                <a:close/>
              </a:path>
            </a:pathLst>
          </a:custGeom>
          <a:solidFill>
            <a:srgbClr val="80D0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IN"/>
          </a:p>
        </p:txBody>
      </p:sp>
      <p:sp>
        <p:nvSpPr>
          <p:cNvPr id="5" name="bg object 19">
            <a:extLst>
              <a:ext uri="{FF2B5EF4-FFF2-40B4-BE49-F238E27FC236}">
                <a16:creationId xmlns:a16="http://schemas.microsoft.com/office/drawing/2014/main" id="{A9584386-59F2-439A-72F5-A76C8744716C}"/>
              </a:ext>
            </a:extLst>
          </p:cNvPr>
          <p:cNvSpPr>
            <a:spLocks/>
          </p:cNvSpPr>
          <p:nvPr/>
        </p:nvSpPr>
        <p:spPr bwMode="auto">
          <a:xfrm>
            <a:off x="1924050" y="5884863"/>
            <a:ext cx="3084513" cy="508000"/>
          </a:xfrm>
          <a:custGeom>
            <a:avLst/>
            <a:gdLst>
              <a:gd name="T0" fmla="*/ 2832290 w 3085465"/>
              <a:gd name="T1" fmla="*/ 507623 h 508000"/>
              <a:gd name="T2" fmla="*/ 253809 w 3085465"/>
              <a:gd name="T3" fmla="*/ 507623 h 508000"/>
              <a:gd name="T4" fmla="*/ 208188 w 3085465"/>
              <a:gd name="T5" fmla="*/ 503534 h 508000"/>
              <a:gd name="T6" fmla="*/ 165248 w 3085465"/>
              <a:gd name="T7" fmla="*/ 491744 h 508000"/>
              <a:gd name="T8" fmla="*/ 125708 w 3085465"/>
              <a:gd name="T9" fmla="*/ 472970 h 508000"/>
              <a:gd name="T10" fmla="*/ 90284 w 3085465"/>
              <a:gd name="T11" fmla="*/ 447930 h 508000"/>
              <a:gd name="T12" fmla="*/ 59693 w 3085465"/>
              <a:gd name="T13" fmla="*/ 417339 h 508000"/>
              <a:gd name="T14" fmla="*/ 34652 w 3085465"/>
              <a:gd name="T15" fmla="*/ 381915 h 508000"/>
              <a:gd name="T16" fmla="*/ 15879 w 3085465"/>
              <a:gd name="T17" fmla="*/ 342374 h 508000"/>
              <a:gd name="T18" fmla="*/ 4089 w 3085465"/>
              <a:gd name="T19" fmla="*/ 299434 h 508000"/>
              <a:gd name="T20" fmla="*/ 0 w 3085465"/>
              <a:gd name="T21" fmla="*/ 253811 h 508000"/>
              <a:gd name="T22" fmla="*/ 4089 w 3085465"/>
              <a:gd name="T23" fmla="*/ 208188 h 508000"/>
              <a:gd name="T24" fmla="*/ 15879 w 3085465"/>
              <a:gd name="T25" fmla="*/ 165248 h 508000"/>
              <a:gd name="T26" fmla="*/ 34652 w 3085465"/>
              <a:gd name="T27" fmla="*/ 125708 h 508000"/>
              <a:gd name="T28" fmla="*/ 59693 w 3085465"/>
              <a:gd name="T29" fmla="*/ 90284 h 508000"/>
              <a:gd name="T30" fmla="*/ 90284 w 3085465"/>
              <a:gd name="T31" fmla="*/ 59693 h 508000"/>
              <a:gd name="T32" fmla="*/ 125708 w 3085465"/>
              <a:gd name="T33" fmla="*/ 34652 h 508000"/>
              <a:gd name="T34" fmla="*/ 165248 w 3085465"/>
              <a:gd name="T35" fmla="*/ 15879 h 508000"/>
              <a:gd name="T36" fmla="*/ 208188 w 3085465"/>
              <a:gd name="T37" fmla="*/ 4089 h 508000"/>
              <a:gd name="T38" fmla="*/ 253811 w 3085465"/>
              <a:gd name="T39" fmla="*/ 0 h 508000"/>
              <a:gd name="T40" fmla="*/ 2832288 w 3085465"/>
              <a:gd name="T41" fmla="*/ 0 h 508000"/>
              <a:gd name="T42" fmla="*/ 2877911 w 3085465"/>
              <a:gd name="T43" fmla="*/ 4089 h 508000"/>
              <a:gd name="T44" fmla="*/ 2920851 w 3085465"/>
              <a:gd name="T45" fmla="*/ 15879 h 508000"/>
              <a:gd name="T46" fmla="*/ 2960391 w 3085465"/>
              <a:gd name="T47" fmla="*/ 34652 h 508000"/>
              <a:gd name="T48" fmla="*/ 2995815 w 3085465"/>
              <a:gd name="T49" fmla="*/ 59693 h 508000"/>
              <a:gd name="T50" fmla="*/ 3026406 w 3085465"/>
              <a:gd name="T51" fmla="*/ 90284 h 508000"/>
              <a:gd name="T52" fmla="*/ 3051447 w 3085465"/>
              <a:gd name="T53" fmla="*/ 125708 h 508000"/>
              <a:gd name="T54" fmla="*/ 3070220 w 3085465"/>
              <a:gd name="T55" fmla="*/ 165248 h 508000"/>
              <a:gd name="T56" fmla="*/ 3082010 w 3085465"/>
              <a:gd name="T57" fmla="*/ 208188 h 508000"/>
              <a:gd name="T58" fmla="*/ 3085399 w 3085465"/>
              <a:gd name="T59" fmla="*/ 245993 h 508000"/>
              <a:gd name="T60" fmla="*/ 3085399 w 3085465"/>
              <a:gd name="T61" fmla="*/ 261630 h 508000"/>
              <a:gd name="T62" fmla="*/ 3070220 w 3085465"/>
              <a:gd name="T63" fmla="*/ 342374 h 508000"/>
              <a:gd name="T64" fmla="*/ 3051447 w 3085465"/>
              <a:gd name="T65" fmla="*/ 381915 h 508000"/>
              <a:gd name="T66" fmla="*/ 3026406 w 3085465"/>
              <a:gd name="T67" fmla="*/ 417339 h 508000"/>
              <a:gd name="T68" fmla="*/ 2995815 w 3085465"/>
              <a:gd name="T69" fmla="*/ 447930 h 508000"/>
              <a:gd name="T70" fmla="*/ 2960391 w 3085465"/>
              <a:gd name="T71" fmla="*/ 472970 h 508000"/>
              <a:gd name="T72" fmla="*/ 2920851 w 3085465"/>
              <a:gd name="T73" fmla="*/ 491744 h 508000"/>
              <a:gd name="T74" fmla="*/ 2877911 w 3085465"/>
              <a:gd name="T75" fmla="*/ 503534 h 508000"/>
              <a:gd name="T76" fmla="*/ 2832290 w 3085465"/>
              <a:gd name="T77" fmla="*/ 507623 h 508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3085465" h="508000">
                <a:moveTo>
                  <a:pt x="2832290" y="507623"/>
                </a:moveTo>
                <a:lnTo>
                  <a:pt x="253809" y="507623"/>
                </a:lnTo>
                <a:lnTo>
                  <a:pt x="208188" y="503534"/>
                </a:lnTo>
                <a:lnTo>
                  <a:pt x="165248" y="491744"/>
                </a:lnTo>
                <a:lnTo>
                  <a:pt x="125708" y="472970"/>
                </a:lnTo>
                <a:lnTo>
                  <a:pt x="90284" y="447930"/>
                </a:lnTo>
                <a:lnTo>
                  <a:pt x="59693" y="417339"/>
                </a:lnTo>
                <a:lnTo>
                  <a:pt x="34652" y="381915"/>
                </a:lnTo>
                <a:lnTo>
                  <a:pt x="15879" y="342374"/>
                </a:lnTo>
                <a:lnTo>
                  <a:pt x="4089" y="299434"/>
                </a:lnTo>
                <a:lnTo>
                  <a:pt x="0" y="253811"/>
                </a:lnTo>
                <a:lnTo>
                  <a:pt x="4089" y="208188"/>
                </a:lnTo>
                <a:lnTo>
                  <a:pt x="15879" y="165248"/>
                </a:lnTo>
                <a:lnTo>
                  <a:pt x="34652" y="125708"/>
                </a:lnTo>
                <a:lnTo>
                  <a:pt x="59693" y="90284"/>
                </a:lnTo>
                <a:lnTo>
                  <a:pt x="90284" y="59693"/>
                </a:lnTo>
                <a:lnTo>
                  <a:pt x="125708" y="34652"/>
                </a:lnTo>
                <a:lnTo>
                  <a:pt x="165248" y="15879"/>
                </a:lnTo>
                <a:lnTo>
                  <a:pt x="208188" y="4089"/>
                </a:lnTo>
                <a:lnTo>
                  <a:pt x="253811" y="0"/>
                </a:lnTo>
                <a:lnTo>
                  <a:pt x="2832288" y="0"/>
                </a:lnTo>
                <a:lnTo>
                  <a:pt x="2877911" y="4089"/>
                </a:lnTo>
                <a:lnTo>
                  <a:pt x="2920851" y="15879"/>
                </a:lnTo>
                <a:lnTo>
                  <a:pt x="2960391" y="34652"/>
                </a:lnTo>
                <a:lnTo>
                  <a:pt x="2995815" y="59693"/>
                </a:lnTo>
                <a:lnTo>
                  <a:pt x="3026406" y="90284"/>
                </a:lnTo>
                <a:lnTo>
                  <a:pt x="3051447" y="125708"/>
                </a:lnTo>
                <a:lnTo>
                  <a:pt x="3070220" y="165248"/>
                </a:lnTo>
                <a:lnTo>
                  <a:pt x="3082010" y="208188"/>
                </a:lnTo>
                <a:lnTo>
                  <a:pt x="3085399" y="245993"/>
                </a:lnTo>
                <a:lnTo>
                  <a:pt x="3085399" y="261630"/>
                </a:lnTo>
                <a:lnTo>
                  <a:pt x="3070220" y="342374"/>
                </a:lnTo>
                <a:lnTo>
                  <a:pt x="3051447" y="381915"/>
                </a:lnTo>
                <a:lnTo>
                  <a:pt x="3026406" y="417339"/>
                </a:lnTo>
                <a:lnTo>
                  <a:pt x="2995815" y="447930"/>
                </a:lnTo>
                <a:lnTo>
                  <a:pt x="2960391" y="472970"/>
                </a:lnTo>
                <a:lnTo>
                  <a:pt x="2920851" y="491744"/>
                </a:lnTo>
                <a:lnTo>
                  <a:pt x="2877911" y="503534"/>
                </a:lnTo>
                <a:lnTo>
                  <a:pt x="2832290" y="507623"/>
                </a:lnTo>
                <a:close/>
              </a:path>
            </a:pathLst>
          </a:custGeom>
          <a:solidFill>
            <a:srgbClr val="041C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IN"/>
          </a:p>
        </p:txBody>
      </p:sp>
      <p:sp>
        <p:nvSpPr>
          <p:cNvPr id="6" name="Holder 2">
            <a:extLst>
              <a:ext uri="{FF2B5EF4-FFF2-40B4-BE49-F238E27FC236}">
                <a16:creationId xmlns:a16="http://schemas.microsoft.com/office/drawing/2014/main" id="{FE2A9C24-B2EE-2D78-1DF6-AC3E0E6305F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Holder 3">
            <a:extLst>
              <a:ext uri="{FF2B5EF4-FFF2-40B4-BE49-F238E27FC236}">
                <a16:creationId xmlns:a16="http://schemas.microsoft.com/office/drawing/2014/main" id="{BC4BDC9D-5C04-9CFA-B59F-2A7C86B171C5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D281E20C-439B-42A0-A16D-4DF0D1957FA7}" type="datetimeFigureOut">
              <a:rPr lang="en-US" altLang="en-US"/>
              <a:pPr/>
              <a:t>6/15/2024</a:t>
            </a:fld>
            <a:endParaRPr lang="en-US" altLang="en-US"/>
          </a:p>
        </p:txBody>
      </p:sp>
      <p:sp>
        <p:nvSpPr>
          <p:cNvPr id="8" name="Holder 4">
            <a:extLst>
              <a:ext uri="{FF2B5EF4-FFF2-40B4-BE49-F238E27FC236}">
                <a16:creationId xmlns:a16="http://schemas.microsoft.com/office/drawing/2014/main" id="{BDA93B13-EB6C-7CBA-23B1-A7FEC47684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E4E4F3-8D40-4F1E-BD43-520DC4472C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3657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>
            <a:extLst>
              <a:ext uri="{FF2B5EF4-FFF2-40B4-BE49-F238E27FC236}">
                <a16:creationId xmlns:a16="http://schemas.microsoft.com/office/drawing/2014/main" id="{16DAE8F8-BD41-A724-108F-65F5CF37C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4138" y="2208213"/>
            <a:ext cx="2865437" cy="1041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650" b="1" i="0">
                <a:solidFill>
                  <a:srgbClr val="292E3A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1027" name="Holder 3">
            <a:extLst>
              <a:ext uri="{FF2B5EF4-FFF2-40B4-BE49-F238E27FC236}">
                <a16:creationId xmlns:a16="http://schemas.microsoft.com/office/drawing/2014/main" id="{53C3B561-6516-B1D8-ABA9-6A8C21E066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398588" y="1839913"/>
            <a:ext cx="8588375" cy="210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altLang="en-US"/>
          </a:p>
        </p:txBody>
      </p:sp>
      <p:sp>
        <p:nvSpPr>
          <p:cNvPr id="1028" name="Holder 4">
            <a:extLst>
              <a:ext uri="{FF2B5EF4-FFF2-40B4-BE49-F238E27FC236}">
                <a16:creationId xmlns:a16="http://schemas.microsoft.com/office/drawing/2014/main" id="{9D4A7B36-8049-962D-D325-603E9EEC1968}"/>
              </a:ext>
            </a:extLst>
          </p:cNvPr>
          <p:cNvSpPr>
            <a:spLocks noGrp="1" noChangeArrowheads="1"/>
          </p:cNvSpPr>
          <p:nvPr>
            <p:ph type="ftr" sz="quarter" idx="5"/>
          </p:nvPr>
        </p:nvSpPr>
        <p:spPr bwMode="auto">
          <a:xfrm>
            <a:off x="6218238" y="9566275"/>
            <a:ext cx="585152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eaLnBrk="1" hangingPunct="1">
              <a:defRPr>
                <a:solidFill>
                  <a:srgbClr val="898989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1029" name="Holder 5">
            <a:extLst>
              <a:ext uri="{FF2B5EF4-FFF2-40B4-BE49-F238E27FC236}">
                <a16:creationId xmlns:a16="http://schemas.microsoft.com/office/drawing/2014/main" id="{B9FADFB0-D2E4-9839-6FDD-1706ABD843A2}"/>
              </a:ext>
            </a:extLst>
          </p:cNvPr>
          <p:cNvSpPr>
            <a:spLocks noGrp="1" noChangeArrowheads="1"/>
          </p:cNvSpPr>
          <p:nvPr>
            <p:ph type="dt" sz="half" idx="6"/>
          </p:nvPr>
        </p:nvSpPr>
        <p:spPr bwMode="auto">
          <a:xfrm>
            <a:off x="914400" y="9566275"/>
            <a:ext cx="420687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1" hangingPunct="1">
              <a:defRPr>
                <a:solidFill>
                  <a:srgbClr val="898989"/>
                </a:solidFill>
              </a:defRPr>
            </a:lvl1pPr>
          </a:lstStyle>
          <a:p>
            <a:fld id="{790FFFEE-1B73-4C7D-841A-6F1F9A5B111D}" type="datetimeFigureOut">
              <a:rPr lang="en-US" altLang="en-US"/>
              <a:pPr/>
              <a:t>6/15/2024</a:t>
            </a:fld>
            <a:endParaRPr lang="en-US" altLang="en-US"/>
          </a:p>
        </p:txBody>
      </p:sp>
      <p:sp>
        <p:nvSpPr>
          <p:cNvPr id="1030" name="Holder 6">
            <a:extLst>
              <a:ext uri="{FF2B5EF4-FFF2-40B4-BE49-F238E27FC236}">
                <a16:creationId xmlns:a16="http://schemas.microsoft.com/office/drawing/2014/main" id="{A2A4B2DF-B3A8-EB64-4D88-7F25CECE553B}"/>
              </a:ext>
            </a:extLst>
          </p:cNvPr>
          <p:cNvSpPr>
            <a:spLocks noGrp="1" noChangeArrowheads="1"/>
          </p:cNvSpPr>
          <p:nvPr>
            <p:ph type="sldNum" sz="quarter" idx="7"/>
          </p:nvPr>
        </p:nvSpPr>
        <p:spPr bwMode="auto">
          <a:xfrm>
            <a:off x="13166725" y="9566275"/>
            <a:ext cx="420687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>
                <a:solidFill>
                  <a:srgbClr val="898989"/>
                </a:solidFill>
              </a:defRPr>
            </a:lvl1pPr>
          </a:lstStyle>
          <a:p>
            <a:fld id="{5C12C8D7-5A56-4059-9977-DE9D49DA054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Connect@Finsecurefintech.com" TargetMode="Externa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hyperlink" Target="http://www.finsecurefintech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13" Type="http://schemas.openxmlformats.org/officeDocument/2006/relationships/image" Target="../media/image34.png"/><Relationship Id="rId18" Type="http://schemas.openxmlformats.org/officeDocument/2006/relationships/image" Target="../media/image39.jpg"/><Relationship Id="rId3" Type="http://schemas.openxmlformats.org/officeDocument/2006/relationships/image" Target="../media/image24.png"/><Relationship Id="rId7" Type="http://schemas.openxmlformats.org/officeDocument/2006/relationships/image" Target="../media/image28.jpeg"/><Relationship Id="rId12" Type="http://schemas.openxmlformats.org/officeDocument/2006/relationships/image" Target="../media/image33.jpeg"/><Relationship Id="rId17" Type="http://schemas.openxmlformats.org/officeDocument/2006/relationships/image" Target="../media/image38.jpg"/><Relationship Id="rId2" Type="http://schemas.openxmlformats.org/officeDocument/2006/relationships/image" Target="../media/image23.png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jpg"/><Relationship Id="rId5" Type="http://schemas.openxmlformats.org/officeDocument/2006/relationships/image" Target="../media/image26.png"/><Relationship Id="rId15" Type="http://schemas.openxmlformats.org/officeDocument/2006/relationships/image" Target="../media/image36.jpg"/><Relationship Id="rId10" Type="http://schemas.openxmlformats.org/officeDocument/2006/relationships/image" Target="../media/image31.png"/><Relationship Id="rId19" Type="http://schemas.openxmlformats.org/officeDocument/2006/relationships/image" Target="../media/image40.png"/><Relationship Id="rId4" Type="http://schemas.openxmlformats.org/officeDocument/2006/relationships/image" Target="../media/image25.jpeg"/><Relationship Id="rId9" Type="http://schemas.openxmlformats.org/officeDocument/2006/relationships/image" Target="../media/image30.jpeg"/><Relationship Id="rId14" Type="http://schemas.openxmlformats.org/officeDocument/2006/relationships/image" Target="../media/image3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80D029">
            <a:alpha val="3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4DA0CF1-3BAC-E40D-B9F1-C052BD74B1E4}"/>
              </a:ext>
            </a:extLst>
          </p:cNvPr>
          <p:cNvSpPr txBox="1"/>
          <p:nvPr/>
        </p:nvSpPr>
        <p:spPr>
          <a:xfrm>
            <a:off x="266700" y="419100"/>
            <a:ext cx="17754600" cy="9601200"/>
          </a:xfrm>
          <a:prstGeom prst="rect">
            <a:avLst/>
          </a:prstGeom>
          <a:solidFill>
            <a:schemeClr val="bg1"/>
          </a:solidFill>
          <a:ln w="76200" cmpd="sng">
            <a:prstDash val="solid"/>
          </a:ln>
          <a:effectLst>
            <a:glow rad="228600">
              <a:schemeClr val="accent1">
                <a:satMod val="175000"/>
                <a:alpha val="40000"/>
              </a:schemeClr>
            </a:glow>
            <a:innerShdw blurRad="114300">
              <a:srgbClr val="6693BB"/>
            </a:inn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6A9E12-15B2-43EC-6EC3-CC097F1764C5}"/>
              </a:ext>
            </a:extLst>
          </p:cNvPr>
          <p:cNvSpPr/>
          <p:nvPr/>
        </p:nvSpPr>
        <p:spPr>
          <a:xfrm>
            <a:off x="533400" y="495300"/>
            <a:ext cx="17221200" cy="9144000"/>
          </a:xfrm>
          <a:prstGeom prst="rect">
            <a:avLst/>
          </a:prstGeom>
          <a:solidFill>
            <a:schemeClr val="bg2"/>
          </a:solidFill>
          <a:ln w="76200" cap="flat">
            <a:solidFill>
              <a:srgbClr val="042946"/>
            </a:solidFill>
            <a:prstDash val="sysDash"/>
            <a:beve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object 11">
            <a:extLst>
              <a:ext uri="{FF2B5EF4-FFF2-40B4-BE49-F238E27FC236}">
                <a16:creationId xmlns:a16="http://schemas.microsoft.com/office/drawing/2014/main" id="{576D2C30-F500-8A55-3FC3-5BCE4FD0485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04862" y="1638300"/>
            <a:ext cx="8339138" cy="5324475"/>
          </a:xfrm>
        </p:spPr>
        <p:txBody>
          <a:bodyPr vert="horz" tIns="15240" rtlCol="0"/>
          <a:lstStyle/>
          <a:p>
            <a:pPr marL="12700" eaLnBrk="1" fontAlgn="auto" hangingPunct="1">
              <a:spcBef>
                <a:spcPts val="120"/>
              </a:spcBef>
              <a:spcAft>
                <a:spcPts val="0"/>
              </a:spcAft>
              <a:defRPr/>
            </a:pPr>
            <a:r>
              <a:rPr lang="en-US" sz="11500" spc="315" dirty="0"/>
              <a:t>FinSecure</a:t>
            </a:r>
            <a:br>
              <a:rPr lang="en-US" sz="11500" spc="315" dirty="0"/>
            </a:br>
            <a:r>
              <a:rPr lang="en-US" sz="11500" spc="315" dirty="0"/>
              <a:t>Fintech</a:t>
            </a:r>
            <a:br>
              <a:rPr lang="en-US" sz="11500" spc="315" dirty="0"/>
            </a:br>
            <a:r>
              <a:rPr lang="en-US" sz="11500" spc="315" dirty="0"/>
              <a:t>Solution's</a:t>
            </a:r>
            <a:endParaRPr sz="11500" spc="315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821F42A-35ED-54A3-8A13-C12520CA9C1A}"/>
              </a:ext>
            </a:extLst>
          </p:cNvPr>
          <p:cNvGrpSpPr/>
          <p:nvPr/>
        </p:nvGrpSpPr>
        <p:grpSpPr>
          <a:xfrm>
            <a:off x="9548744" y="1638300"/>
            <a:ext cx="7672456" cy="6774815"/>
            <a:chOff x="9525000" y="2019300"/>
            <a:chExt cx="7672456" cy="6774815"/>
          </a:xfrm>
        </p:grpSpPr>
        <p:pic>
          <p:nvPicPr>
            <p:cNvPr id="9" name="object 5">
              <a:extLst>
                <a:ext uri="{FF2B5EF4-FFF2-40B4-BE49-F238E27FC236}">
                  <a16:creationId xmlns:a16="http://schemas.microsoft.com/office/drawing/2014/main" id="{E01CDAD6-6567-C896-66F8-E01BEDAE93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73400" y="2324100"/>
              <a:ext cx="1424056" cy="5297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object 6">
              <a:extLst>
                <a:ext uri="{FF2B5EF4-FFF2-40B4-BE49-F238E27FC236}">
                  <a16:creationId xmlns:a16="http://schemas.microsoft.com/office/drawing/2014/main" id="{B75ECCA0-4078-3C49-39C7-96983291D7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1864" y="7277100"/>
              <a:ext cx="5412536" cy="1517015"/>
            </a:xfrm>
            <a:custGeom>
              <a:avLst/>
              <a:gdLst>
                <a:gd name="T0" fmla="*/ 2492645 w 5412740"/>
                <a:gd name="T1" fmla="*/ 1513774 h 1517015"/>
                <a:gd name="T2" fmla="*/ 2286832 w 5412740"/>
                <a:gd name="T3" fmla="*/ 1501405 h 1517015"/>
                <a:gd name="T4" fmla="*/ 2083763 w 5412740"/>
                <a:gd name="T5" fmla="*/ 1479390 h 1517015"/>
                <a:gd name="T6" fmla="*/ 1883667 w 5412740"/>
                <a:gd name="T7" fmla="*/ 1447958 h 1517015"/>
                <a:gd name="T8" fmla="*/ 1686773 w 5412740"/>
                <a:gd name="T9" fmla="*/ 1407337 h 1517015"/>
                <a:gd name="T10" fmla="*/ 1493309 w 5412740"/>
                <a:gd name="T11" fmla="*/ 1357754 h 1517015"/>
                <a:gd name="T12" fmla="*/ 1303505 w 5412740"/>
                <a:gd name="T13" fmla="*/ 1299437 h 1517015"/>
                <a:gd name="T14" fmla="*/ 1117588 w 5412740"/>
                <a:gd name="T15" fmla="*/ 1232616 h 1517015"/>
                <a:gd name="T16" fmla="*/ 935787 w 5412740"/>
                <a:gd name="T17" fmla="*/ 1157518 h 1517015"/>
                <a:gd name="T18" fmla="*/ 758331 w 5412740"/>
                <a:gd name="T19" fmla="*/ 1074372 h 1517015"/>
                <a:gd name="T20" fmla="*/ 585449 w 5412740"/>
                <a:gd name="T21" fmla="*/ 983405 h 1517015"/>
                <a:gd name="T22" fmla="*/ 417368 w 5412740"/>
                <a:gd name="T23" fmla="*/ 884845 h 1517015"/>
                <a:gd name="T24" fmla="*/ 254317 w 5412740"/>
                <a:gd name="T25" fmla="*/ 778921 h 1517015"/>
                <a:gd name="T26" fmla="*/ 96525 w 5412740"/>
                <a:gd name="T27" fmla="*/ 665862 h 1517015"/>
                <a:gd name="T28" fmla="*/ 3133 w 5412740"/>
                <a:gd name="T29" fmla="*/ 548107 h 1517015"/>
                <a:gd name="T30" fmla="*/ 470244 w 5412740"/>
                <a:gd name="T31" fmla="*/ 92495 h 1517015"/>
                <a:gd name="T32" fmla="*/ 583684 w 5412740"/>
                <a:gd name="T33" fmla="*/ 160684 h 1517015"/>
                <a:gd name="T34" fmla="*/ 745681 w 5412740"/>
                <a:gd name="T35" fmla="*/ 269776 h 1517015"/>
                <a:gd name="T36" fmla="*/ 913823 w 5412740"/>
                <a:gd name="T37" fmla="*/ 370054 h 1517015"/>
                <a:gd name="T38" fmla="*/ 1087777 w 5412740"/>
                <a:gd name="T39" fmla="*/ 461184 h 1517015"/>
                <a:gd name="T40" fmla="*/ 1267212 w 5412740"/>
                <a:gd name="T41" fmla="*/ 542835 h 1517015"/>
                <a:gd name="T42" fmla="*/ 1451797 w 5412740"/>
                <a:gd name="T43" fmla="*/ 614676 h 1517015"/>
                <a:gd name="T44" fmla="*/ 1641199 w 5412740"/>
                <a:gd name="T45" fmla="*/ 676375 h 1517015"/>
                <a:gd name="T46" fmla="*/ 1835086 w 5412740"/>
                <a:gd name="T47" fmla="*/ 727600 h 1517015"/>
                <a:gd name="T48" fmla="*/ 2033128 w 5412740"/>
                <a:gd name="T49" fmla="*/ 768018 h 1517015"/>
                <a:gd name="T50" fmla="*/ 2234992 w 5412740"/>
                <a:gd name="T51" fmla="*/ 797300 h 1517015"/>
                <a:gd name="T52" fmla="*/ 2440346 w 5412740"/>
                <a:gd name="T53" fmla="*/ 815112 h 1517015"/>
                <a:gd name="T54" fmla="*/ 2648859 w 5412740"/>
                <a:gd name="T55" fmla="*/ 821123 h 1517015"/>
                <a:gd name="T56" fmla="*/ 2857497 w 5412740"/>
                <a:gd name="T57" fmla="*/ 815105 h 1517015"/>
                <a:gd name="T58" fmla="*/ 3062964 w 5412740"/>
                <a:gd name="T59" fmla="*/ 797273 h 1517015"/>
                <a:gd name="T60" fmla="*/ 3264928 w 5412740"/>
                <a:gd name="T61" fmla="*/ 767960 h 1517015"/>
                <a:gd name="T62" fmla="*/ 3463059 w 5412740"/>
                <a:gd name="T63" fmla="*/ 727498 h 1517015"/>
                <a:gd name="T64" fmla="*/ 3657024 w 5412740"/>
                <a:gd name="T65" fmla="*/ 676220 h 1517015"/>
                <a:gd name="T66" fmla="*/ 3846493 w 5412740"/>
                <a:gd name="T67" fmla="*/ 614458 h 1517015"/>
                <a:gd name="T68" fmla="*/ 4031134 w 5412740"/>
                <a:gd name="T69" fmla="*/ 542545 h 1517015"/>
                <a:gd name="T70" fmla="*/ 4210616 w 5412740"/>
                <a:gd name="T71" fmla="*/ 460814 h 1517015"/>
                <a:gd name="T72" fmla="*/ 4384607 w 5412740"/>
                <a:gd name="T73" fmla="*/ 369596 h 1517015"/>
                <a:gd name="T74" fmla="*/ 4552777 w 5412740"/>
                <a:gd name="T75" fmla="*/ 269226 h 1517015"/>
                <a:gd name="T76" fmla="*/ 4714794 w 5412740"/>
                <a:gd name="T77" fmla="*/ 160034 h 1517015"/>
                <a:gd name="T78" fmla="*/ 4870325 w 5412740"/>
                <a:gd name="T79" fmla="*/ 42355 h 1517015"/>
                <a:gd name="T80" fmla="*/ 4961797 w 5412740"/>
                <a:gd name="T81" fmla="*/ 4243 h 1517015"/>
                <a:gd name="T82" fmla="*/ 5409329 w 5412740"/>
                <a:gd name="T83" fmla="*/ 453400 h 1517015"/>
                <a:gd name="T84" fmla="*/ 5319524 w 5412740"/>
                <a:gd name="T85" fmla="*/ 573335 h 1517015"/>
                <a:gd name="T86" fmla="*/ 5165672 w 5412740"/>
                <a:gd name="T87" fmla="*/ 691987 h 1517015"/>
                <a:gd name="T88" fmla="*/ 5006370 w 5412740"/>
                <a:gd name="T89" fmla="*/ 803654 h 1517015"/>
                <a:gd name="T90" fmla="*/ 4841848 w 5412740"/>
                <a:gd name="T91" fmla="*/ 908106 h 1517015"/>
                <a:gd name="T92" fmla="*/ 4672335 w 5412740"/>
                <a:gd name="T93" fmla="*/ 1005114 h 1517015"/>
                <a:gd name="T94" fmla="*/ 4498058 w 5412740"/>
                <a:gd name="T95" fmla="*/ 1094448 h 1517015"/>
                <a:gd name="T96" fmla="*/ 4319248 w 5412740"/>
                <a:gd name="T97" fmla="*/ 1175880 h 1517015"/>
                <a:gd name="T98" fmla="*/ 4136133 w 5412740"/>
                <a:gd name="T99" fmla="*/ 1249180 h 1517015"/>
                <a:gd name="T100" fmla="*/ 3948943 w 5412740"/>
                <a:gd name="T101" fmla="*/ 1314119 h 1517015"/>
                <a:gd name="T102" fmla="*/ 3757906 w 5412740"/>
                <a:gd name="T103" fmla="*/ 1370468 h 1517015"/>
                <a:gd name="T104" fmla="*/ 3563250 w 5412740"/>
                <a:gd name="T105" fmla="*/ 1417996 h 1517015"/>
                <a:gd name="T106" fmla="*/ 3365206 w 5412740"/>
                <a:gd name="T107" fmla="*/ 1456476 h 1517015"/>
                <a:gd name="T108" fmla="*/ 3164002 w 5412740"/>
                <a:gd name="T109" fmla="*/ 1485677 h 1517015"/>
                <a:gd name="T110" fmla="*/ 2959867 w 5412740"/>
                <a:gd name="T111" fmla="*/ 1505371 h 1517015"/>
                <a:gd name="T112" fmla="*/ 2753030 w 5412740"/>
                <a:gd name="T113" fmla="*/ 1515327 h 1517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412740" h="1517015">
                  <a:moveTo>
                    <a:pt x="2648670" y="1516583"/>
                  </a:moveTo>
                  <a:lnTo>
                    <a:pt x="2596510" y="1516269"/>
                  </a:lnTo>
                  <a:lnTo>
                    <a:pt x="2544501" y="1515332"/>
                  </a:lnTo>
                  <a:lnTo>
                    <a:pt x="2492645" y="1513774"/>
                  </a:lnTo>
                  <a:lnTo>
                    <a:pt x="2440947" y="1511598"/>
                  </a:lnTo>
                  <a:lnTo>
                    <a:pt x="2389410" y="1508809"/>
                  </a:lnTo>
                  <a:lnTo>
                    <a:pt x="2338037" y="1505410"/>
                  </a:lnTo>
                  <a:lnTo>
                    <a:pt x="2286832" y="1501405"/>
                  </a:lnTo>
                  <a:lnTo>
                    <a:pt x="2235798" y="1496797"/>
                  </a:lnTo>
                  <a:lnTo>
                    <a:pt x="2184940" y="1491589"/>
                  </a:lnTo>
                  <a:lnTo>
                    <a:pt x="2134260" y="1485786"/>
                  </a:lnTo>
                  <a:lnTo>
                    <a:pt x="2083763" y="1479390"/>
                  </a:lnTo>
                  <a:lnTo>
                    <a:pt x="2033451" y="1472406"/>
                  </a:lnTo>
                  <a:lnTo>
                    <a:pt x="1983329" y="1464837"/>
                  </a:lnTo>
                  <a:lnTo>
                    <a:pt x="1933399" y="1456687"/>
                  </a:lnTo>
                  <a:lnTo>
                    <a:pt x="1883667" y="1447958"/>
                  </a:lnTo>
                  <a:lnTo>
                    <a:pt x="1834134" y="1438655"/>
                  </a:lnTo>
                  <a:lnTo>
                    <a:pt x="1784805" y="1428782"/>
                  </a:lnTo>
                  <a:lnTo>
                    <a:pt x="1735684" y="1418341"/>
                  </a:lnTo>
                  <a:lnTo>
                    <a:pt x="1686773" y="1407337"/>
                  </a:lnTo>
                  <a:lnTo>
                    <a:pt x="1638076" y="1395772"/>
                  </a:lnTo>
                  <a:lnTo>
                    <a:pt x="1589598" y="1383651"/>
                  </a:lnTo>
                  <a:lnTo>
                    <a:pt x="1541341" y="1370977"/>
                  </a:lnTo>
                  <a:lnTo>
                    <a:pt x="1493309" y="1357754"/>
                  </a:lnTo>
                  <a:lnTo>
                    <a:pt x="1445506" y="1343984"/>
                  </a:lnTo>
                  <a:lnTo>
                    <a:pt x="1397936" y="1329673"/>
                  </a:lnTo>
                  <a:lnTo>
                    <a:pt x="1350601" y="1314823"/>
                  </a:lnTo>
                  <a:lnTo>
                    <a:pt x="1303505" y="1299437"/>
                  </a:lnTo>
                  <a:lnTo>
                    <a:pt x="1256652" y="1283521"/>
                  </a:lnTo>
                  <a:lnTo>
                    <a:pt x="1210046" y="1267076"/>
                  </a:lnTo>
                  <a:lnTo>
                    <a:pt x="1163690" y="1250106"/>
                  </a:lnTo>
                  <a:lnTo>
                    <a:pt x="1117588" y="1232616"/>
                  </a:lnTo>
                  <a:lnTo>
                    <a:pt x="1071743" y="1214609"/>
                  </a:lnTo>
                  <a:lnTo>
                    <a:pt x="1026159" y="1196088"/>
                  </a:lnTo>
                  <a:lnTo>
                    <a:pt x="980839" y="1177056"/>
                  </a:lnTo>
                  <a:lnTo>
                    <a:pt x="935787" y="1157518"/>
                  </a:lnTo>
                  <a:lnTo>
                    <a:pt x="891007" y="1137477"/>
                  </a:lnTo>
                  <a:lnTo>
                    <a:pt x="846502" y="1116937"/>
                  </a:lnTo>
                  <a:lnTo>
                    <a:pt x="802276" y="1095900"/>
                  </a:lnTo>
                  <a:lnTo>
                    <a:pt x="758331" y="1074372"/>
                  </a:lnTo>
                  <a:lnTo>
                    <a:pt x="714673" y="1052354"/>
                  </a:lnTo>
                  <a:lnTo>
                    <a:pt x="671304" y="1029851"/>
                  </a:lnTo>
                  <a:lnTo>
                    <a:pt x="628228" y="1006867"/>
                  </a:lnTo>
                  <a:lnTo>
                    <a:pt x="585449" y="983405"/>
                  </a:lnTo>
                  <a:lnTo>
                    <a:pt x="542969" y="959468"/>
                  </a:lnTo>
                  <a:lnTo>
                    <a:pt x="500794" y="935060"/>
                  </a:lnTo>
                  <a:lnTo>
                    <a:pt x="458925" y="910184"/>
                  </a:lnTo>
                  <a:lnTo>
                    <a:pt x="417368" y="884845"/>
                  </a:lnTo>
                  <a:lnTo>
                    <a:pt x="376124" y="859046"/>
                  </a:lnTo>
                  <a:lnTo>
                    <a:pt x="335199" y="832789"/>
                  </a:lnTo>
                  <a:lnTo>
                    <a:pt x="294595" y="806080"/>
                  </a:lnTo>
                  <a:lnTo>
                    <a:pt x="254317" y="778921"/>
                  </a:lnTo>
                  <a:lnTo>
                    <a:pt x="214367" y="751317"/>
                  </a:lnTo>
                  <a:lnTo>
                    <a:pt x="174749" y="723269"/>
                  </a:lnTo>
                  <a:lnTo>
                    <a:pt x="135468" y="694783"/>
                  </a:lnTo>
                  <a:lnTo>
                    <a:pt x="96525" y="665862"/>
                  </a:lnTo>
                  <a:lnTo>
                    <a:pt x="57926" y="636509"/>
                  </a:lnTo>
                  <a:lnTo>
                    <a:pt x="19673" y="606727"/>
                  </a:lnTo>
                  <a:lnTo>
                    <a:pt x="0" y="569156"/>
                  </a:lnTo>
                  <a:lnTo>
                    <a:pt x="3133" y="548107"/>
                  </a:lnTo>
                  <a:lnTo>
                    <a:pt x="15127" y="529454"/>
                  </a:lnTo>
                  <a:lnTo>
                    <a:pt x="437100" y="107481"/>
                  </a:lnTo>
                  <a:lnTo>
                    <a:pt x="452571" y="96890"/>
                  </a:lnTo>
                  <a:lnTo>
                    <a:pt x="470244" y="92495"/>
                  </a:lnTo>
                  <a:lnTo>
                    <a:pt x="488344" y="94457"/>
                  </a:lnTo>
                  <a:lnTo>
                    <a:pt x="505093" y="102936"/>
                  </a:lnTo>
                  <a:lnTo>
                    <a:pt x="544184" y="132072"/>
                  </a:lnTo>
                  <a:lnTo>
                    <a:pt x="583684" y="160684"/>
                  </a:lnTo>
                  <a:lnTo>
                    <a:pt x="623589" y="188765"/>
                  </a:lnTo>
                  <a:lnTo>
                    <a:pt x="663894" y="216311"/>
                  </a:lnTo>
                  <a:lnTo>
                    <a:pt x="704593" y="243317"/>
                  </a:lnTo>
                  <a:lnTo>
                    <a:pt x="745681" y="269776"/>
                  </a:lnTo>
                  <a:lnTo>
                    <a:pt x="787153" y="295685"/>
                  </a:lnTo>
                  <a:lnTo>
                    <a:pt x="829005" y="321038"/>
                  </a:lnTo>
                  <a:lnTo>
                    <a:pt x="871229" y="345829"/>
                  </a:lnTo>
                  <a:lnTo>
                    <a:pt x="913823" y="370054"/>
                  </a:lnTo>
                  <a:lnTo>
                    <a:pt x="956779" y="393707"/>
                  </a:lnTo>
                  <a:lnTo>
                    <a:pt x="1000094" y="416783"/>
                  </a:lnTo>
                  <a:lnTo>
                    <a:pt x="1043762" y="439277"/>
                  </a:lnTo>
                  <a:lnTo>
                    <a:pt x="1087777" y="461184"/>
                  </a:lnTo>
                  <a:lnTo>
                    <a:pt x="1132135" y="482498"/>
                  </a:lnTo>
                  <a:lnTo>
                    <a:pt x="1176830" y="503215"/>
                  </a:lnTo>
                  <a:lnTo>
                    <a:pt x="1221858" y="523329"/>
                  </a:lnTo>
                  <a:lnTo>
                    <a:pt x="1267212" y="542835"/>
                  </a:lnTo>
                  <a:lnTo>
                    <a:pt x="1312889" y="561728"/>
                  </a:lnTo>
                  <a:lnTo>
                    <a:pt x="1358882" y="580003"/>
                  </a:lnTo>
                  <a:lnTo>
                    <a:pt x="1405186" y="597654"/>
                  </a:lnTo>
                  <a:lnTo>
                    <a:pt x="1451797" y="614676"/>
                  </a:lnTo>
                  <a:lnTo>
                    <a:pt x="1498709" y="631065"/>
                  </a:lnTo>
                  <a:lnTo>
                    <a:pt x="1545916" y="646814"/>
                  </a:lnTo>
                  <a:lnTo>
                    <a:pt x="1593415" y="661919"/>
                  </a:lnTo>
                  <a:lnTo>
                    <a:pt x="1641199" y="676375"/>
                  </a:lnTo>
                  <a:lnTo>
                    <a:pt x="1689263" y="690176"/>
                  </a:lnTo>
                  <a:lnTo>
                    <a:pt x="1737603" y="703317"/>
                  </a:lnTo>
                  <a:lnTo>
                    <a:pt x="1786212" y="715793"/>
                  </a:lnTo>
                  <a:lnTo>
                    <a:pt x="1835086" y="727600"/>
                  </a:lnTo>
                  <a:lnTo>
                    <a:pt x="1884220" y="738730"/>
                  </a:lnTo>
                  <a:lnTo>
                    <a:pt x="1933609" y="749180"/>
                  </a:lnTo>
                  <a:lnTo>
                    <a:pt x="1983246" y="758945"/>
                  </a:lnTo>
                  <a:lnTo>
                    <a:pt x="2033128" y="768018"/>
                  </a:lnTo>
                  <a:lnTo>
                    <a:pt x="2083249" y="776396"/>
                  </a:lnTo>
                  <a:lnTo>
                    <a:pt x="2133603" y="784072"/>
                  </a:lnTo>
                  <a:lnTo>
                    <a:pt x="2184186" y="791042"/>
                  </a:lnTo>
                  <a:lnTo>
                    <a:pt x="2234992" y="797300"/>
                  </a:lnTo>
                  <a:lnTo>
                    <a:pt x="2286016" y="802841"/>
                  </a:lnTo>
                  <a:lnTo>
                    <a:pt x="2337253" y="807660"/>
                  </a:lnTo>
                  <a:lnTo>
                    <a:pt x="2388699" y="811752"/>
                  </a:lnTo>
                  <a:lnTo>
                    <a:pt x="2440346" y="815112"/>
                  </a:lnTo>
                  <a:lnTo>
                    <a:pt x="2492191" y="817734"/>
                  </a:lnTo>
                  <a:lnTo>
                    <a:pt x="2544229" y="819613"/>
                  </a:lnTo>
                  <a:lnTo>
                    <a:pt x="2596453" y="820745"/>
                  </a:lnTo>
                  <a:lnTo>
                    <a:pt x="2648859" y="821123"/>
                  </a:lnTo>
                  <a:lnTo>
                    <a:pt x="2701298" y="820744"/>
                  </a:lnTo>
                  <a:lnTo>
                    <a:pt x="2753554" y="819612"/>
                  </a:lnTo>
                  <a:lnTo>
                    <a:pt x="2805622" y="817730"/>
                  </a:lnTo>
                  <a:lnTo>
                    <a:pt x="2857497" y="815105"/>
                  </a:lnTo>
                  <a:lnTo>
                    <a:pt x="2909174" y="811742"/>
                  </a:lnTo>
                  <a:lnTo>
                    <a:pt x="2960648" y="807645"/>
                  </a:lnTo>
                  <a:lnTo>
                    <a:pt x="3011913" y="802821"/>
                  </a:lnTo>
                  <a:lnTo>
                    <a:pt x="3062964" y="797273"/>
                  </a:lnTo>
                  <a:lnTo>
                    <a:pt x="3113796" y="791008"/>
                  </a:lnTo>
                  <a:lnTo>
                    <a:pt x="3164404" y="784031"/>
                  </a:lnTo>
                  <a:lnTo>
                    <a:pt x="3214783" y="776347"/>
                  </a:lnTo>
                  <a:lnTo>
                    <a:pt x="3264928" y="767960"/>
                  </a:lnTo>
                  <a:lnTo>
                    <a:pt x="3314833" y="758877"/>
                  </a:lnTo>
                  <a:lnTo>
                    <a:pt x="3364493" y="749102"/>
                  </a:lnTo>
                  <a:lnTo>
                    <a:pt x="3413903" y="738641"/>
                  </a:lnTo>
                  <a:lnTo>
                    <a:pt x="3463059" y="727498"/>
                  </a:lnTo>
                  <a:lnTo>
                    <a:pt x="3511953" y="715680"/>
                  </a:lnTo>
                  <a:lnTo>
                    <a:pt x="3560583" y="703190"/>
                  </a:lnTo>
                  <a:lnTo>
                    <a:pt x="3608941" y="690035"/>
                  </a:lnTo>
                  <a:lnTo>
                    <a:pt x="3657024" y="676220"/>
                  </a:lnTo>
                  <a:lnTo>
                    <a:pt x="3704826" y="661749"/>
                  </a:lnTo>
                  <a:lnTo>
                    <a:pt x="3752341" y="646629"/>
                  </a:lnTo>
                  <a:lnTo>
                    <a:pt x="3799565" y="630863"/>
                  </a:lnTo>
                  <a:lnTo>
                    <a:pt x="3846493" y="614458"/>
                  </a:lnTo>
                  <a:lnTo>
                    <a:pt x="3893119" y="597418"/>
                  </a:lnTo>
                  <a:lnTo>
                    <a:pt x="3939438" y="579750"/>
                  </a:lnTo>
                  <a:lnTo>
                    <a:pt x="3985444" y="561457"/>
                  </a:lnTo>
                  <a:lnTo>
                    <a:pt x="4031134" y="542545"/>
                  </a:lnTo>
                  <a:lnTo>
                    <a:pt x="4076501" y="523020"/>
                  </a:lnTo>
                  <a:lnTo>
                    <a:pt x="4121541" y="502886"/>
                  </a:lnTo>
                  <a:lnTo>
                    <a:pt x="4166247" y="482149"/>
                  </a:lnTo>
                  <a:lnTo>
                    <a:pt x="4210616" y="460814"/>
                  </a:lnTo>
                  <a:lnTo>
                    <a:pt x="4254641" y="438886"/>
                  </a:lnTo>
                  <a:lnTo>
                    <a:pt x="4298319" y="416370"/>
                  </a:lnTo>
                  <a:lnTo>
                    <a:pt x="4341642" y="393272"/>
                  </a:lnTo>
                  <a:lnTo>
                    <a:pt x="4384607" y="369596"/>
                  </a:lnTo>
                  <a:lnTo>
                    <a:pt x="4427209" y="345349"/>
                  </a:lnTo>
                  <a:lnTo>
                    <a:pt x="4469441" y="320534"/>
                  </a:lnTo>
                  <a:lnTo>
                    <a:pt x="4511299" y="295158"/>
                  </a:lnTo>
                  <a:lnTo>
                    <a:pt x="4552777" y="269226"/>
                  </a:lnTo>
                  <a:lnTo>
                    <a:pt x="4593871" y="242742"/>
                  </a:lnTo>
                  <a:lnTo>
                    <a:pt x="4634575" y="215712"/>
                  </a:lnTo>
                  <a:lnTo>
                    <a:pt x="4674884" y="188141"/>
                  </a:lnTo>
                  <a:lnTo>
                    <a:pt x="4714794" y="160034"/>
                  </a:lnTo>
                  <a:lnTo>
                    <a:pt x="4754297" y="131397"/>
                  </a:lnTo>
                  <a:lnTo>
                    <a:pt x="4793391" y="102235"/>
                  </a:lnTo>
                  <a:lnTo>
                    <a:pt x="4832069" y="72552"/>
                  </a:lnTo>
                  <a:lnTo>
                    <a:pt x="4870325" y="42355"/>
                  </a:lnTo>
                  <a:lnTo>
                    <a:pt x="4908156" y="11647"/>
                  </a:lnTo>
                  <a:lnTo>
                    <a:pt x="4925089" y="2432"/>
                  </a:lnTo>
                  <a:lnTo>
                    <a:pt x="4943621" y="0"/>
                  </a:lnTo>
                  <a:lnTo>
                    <a:pt x="4961797" y="4243"/>
                  </a:lnTo>
                  <a:lnTo>
                    <a:pt x="4977665" y="15056"/>
                  </a:lnTo>
                  <a:lnTo>
                    <a:pt x="4977286" y="14867"/>
                  </a:lnTo>
                  <a:lnTo>
                    <a:pt x="5397554" y="435135"/>
                  </a:lnTo>
                  <a:lnTo>
                    <a:pt x="5409329" y="453400"/>
                  </a:lnTo>
                  <a:lnTo>
                    <a:pt x="5412635" y="474009"/>
                  </a:lnTo>
                  <a:lnTo>
                    <a:pt x="5407595" y="494262"/>
                  </a:lnTo>
                  <a:lnTo>
                    <a:pt x="5357108" y="542608"/>
                  </a:lnTo>
                  <a:lnTo>
                    <a:pt x="5319524" y="573335"/>
                  </a:lnTo>
                  <a:lnTo>
                    <a:pt x="5281584" y="603641"/>
                  </a:lnTo>
                  <a:lnTo>
                    <a:pt x="5243293" y="633520"/>
                  </a:lnTo>
                  <a:lnTo>
                    <a:pt x="5204655" y="662970"/>
                  </a:lnTo>
                  <a:lnTo>
                    <a:pt x="5165672" y="691987"/>
                  </a:lnTo>
                  <a:lnTo>
                    <a:pt x="5126348" y="720568"/>
                  </a:lnTo>
                  <a:lnTo>
                    <a:pt x="5086688" y="748708"/>
                  </a:lnTo>
                  <a:lnTo>
                    <a:pt x="5046694" y="776405"/>
                  </a:lnTo>
                  <a:lnTo>
                    <a:pt x="5006370" y="803654"/>
                  </a:lnTo>
                  <a:lnTo>
                    <a:pt x="4965720" y="830452"/>
                  </a:lnTo>
                  <a:lnTo>
                    <a:pt x="4924747" y="856796"/>
                  </a:lnTo>
                  <a:lnTo>
                    <a:pt x="4883456" y="882682"/>
                  </a:lnTo>
                  <a:lnTo>
                    <a:pt x="4841848" y="908106"/>
                  </a:lnTo>
                  <a:lnTo>
                    <a:pt x="4799929" y="933065"/>
                  </a:lnTo>
                  <a:lnTo>
                    <a:pt x="4757701" y="957554"/>
                  </a:lnTo>
                  <a:lnTo>
                    <a:pt x="4715168" y="981572"/>
                  </a:lnTo>
                  <a:lnTo>
                    <a:pt x="4672335" y="1005114"/>
                  </a:lnTo>
                  <a:lnTo>
                    <a:pt x="4629203" y="1028176"/>
                  </a:lnTo>
                  <a:lnTo>
                    <a:pt x="4585777" y="1050754"/>
                  </a:lnTo>
                  <a:lnTo>
                    <a:pt x="4542061" y="1072846"/>
                  </a:lnTo>
                  <a:lnTo>
                    <a:pt x="4498058" y="1094448"/>
                  </a:lnTo>
                  <a:lnTo>
                    <a:pt x="4453772" y="1115556"/>
                  </a:lnTo>
                  <a:lnTo>
                    <a:pt x="4409206" y="1136166"/>
                  </a:lnTo>
                  <a:lnTo>
                    <a:pt x="4364363" y="1156276"/>
                  </a:lnTo>
                  <a:lnTo>
                    <a:pt x="4319248" y="1175880"/>
                  </a:lnTo>
                  <a:lnTo>
                    <a:pt x="4273864" y="1194976"/>
                  </a:lnTo>
                  <a:lnTo>
                    <a:pt x="4228215" y="1213561"/>
                  </a:lnTo>
                  <a:lnTo>
                    <a:pt x="4182303" y="1231630"/>
                  </a:lnTo>
                  <a:lnTo>
                    <a:pt x="4136133" y="1249180"/>
                  </a:lnTo>
                  <a:lnTo>
                    <a:pt x="4089709" y="1266208"/>
                  </a:lnTo>
                  <a:lnTo>
                    <a:pt x="4043033" y="1282709"/>
                  </a:lnTo>
                  <a:lnTo>
                    <a:pt x="3996110" y="1298681"/>
                  </a:lnTo>
                  <a:lnTo>
                    <a:pt x="3948943" y="1314119"/>
                  </a:lnTo>
                  <a:lnTo>
                    <a:pt x="3901535" y="1329021"/>
                  </a:lnTo>
                  <a:lnTo>
                    <a:pt x="3853891" y="1343381"/>
                  </a:lnTo>
                  <a:lnTo>
                    <a:pt x="3806013" y="1357198"/>
                  </a:lnTo>
                  <a:lnTo>
                    <a:pt x="3757906" y="1370468"/>
                  </a:lnTo>
                  <a:lnTo>
                    <a:pt x="3709572" y="1383186"/>
                  </a:lnTo>
                  <a:lnTo>
                    <a:pt x="3661016" y="1395349"/>
                  </a:lnTo>
                  <a:lnTo>
                    <a:pt x="3612241" y="1406953"/>
                  </a:lnTo>
                  <a:lnTo>
                    <a:pt x="3563250" y="1417996"/>
                  </a:lnTo>
                  <a:lnTo>
                    <a:pt x="3514048" y="1428473"/>
                  </a:lnTo>
                  <a:lnTo>
                    <a:pt x="3464638" y="1438381"/>
                  </a:lnTo>
                  <a:lnTo>
                    <a:pt x="3415022" y="1447717"/>
                  </a:lnTo>
                  <a:lnTo>
                    <a:pt x="3365206" y="1456476"/>
                  </a:lnTo>
                  <a:lnTo>
                    <a:pt x="3315193" y="1464655"/>
                  </a:lnTo>
                  <a:lnTo>
                    <a:pt x="3264985" y="1472251"/>
                  </a:lnTo>
                  <a:lnTo>
                    <a:pt x="3214587" y="1479259"/>
                  </a:lnTo>
                  <a:lnTo>
                    <a:pt x="3164002" y="1485677"/>
                  </a:lnTo>
                  <a:lnTo>
                    <a:pt x="3113234" y="1491501"/>
                  </a:lnTo>
                  <a:lnTo>
                    <a:pt x="3062287" y="1496727"/>
                  </a:lnTo>
                  <a:lnTo>
                    <a:pt x="3011163" y="1501351"/>
                  </a:lnTo>
                  <a:lnTo>
                    <a:pt x="2959867" y="1505371"/>
                  </a:lnTo>
                  <a:lnTo>
                    <a:pt x="2908402" y="1508782"/>
                  </a:lnTo>
                  <a:lnTo>
                    <a:pt x="2856772" y="1511580"/>
                  </a:lnTo>
                  <a:lnTo>
                    <a:pt x="2804980" y="1513764"/>
                  </a:lnTo>
                  <a:lnTo>
                    <a:pt x="2753030" y="1515327"/>
                  </a:lnTo>
                  <a:lnTo>
                    <a:pt x="2700925" y="1516268"/>
                  </a:lnTo>
                  <a:lnTo>
                    <a:pt x="2648670" y="1516583"/>
                  </a:lnTo>
                  <a:close/>
                </a:path>
              </a:pathLst>
            </a:custGeom>
            <a:solidFill>
              <a:srgbClr val="4DBE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IN"/>
            </a:p>
          </p:txBody>
        </p:sp>
        <p:pic>
          <p:nvPicPr>
            <p:cNvPr id="12" name="object 8">
              <a:extLst>
                <a:ext uri="{FF2B5EF4-FFF2-40B4-BE49-F238E27FC236}">
                  <a16:creationId xmlns:a16="http://schemas.microsoft.com/office/drawing/2014/main" id="{EF44A283-9C54-BA37-E051-93210EB92B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25000" y="2206371"/>
              <a:ext cx="1516583" cy="55279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08EC3DC-0747-EBB4-CE90-CD17540DDF7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453494" y="2019300"/>
              <a:ext cx="5731510" cy="5901055"/>
            </a:xfrm>
            <a:prstGeom prst="ellipse">
              <a:avLst/>
            </a:prstGeom>
            <a:ln w="76200">
              <a:solidFill>
                <a:srgbClr val="FF0000"/>
              </a:solidFill>
            </a:ln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979CCDAB-B2F8-AE4E-0BF5-0E332D502021}"/>
              </a:ext>
            </a:extLst>
          </p:cNvPr>
          <p:cNvSpPr txBox="1"/>
          <p:nvPr/>
        </p:nvSpPr>
        <p:spPr>
          <a:xfrm>
            <a:off x="762000" y="6819900"/>
            <a:ext cx="90430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kern="0" dirty="0">
                <a:solidFill>
                  <a:srgbClr val="FF3300"/>
                </a:solidFill>
                <a:latin typeface="Bradley Hand ITC" panose="03070402050302030203" pitchFamily="66" charset="0"/>
              </a:rPr>
              <a:t>Driving Financial Prosperity with Expertise &amp; Integrity</a:t>
            </a:r>
          </a:p>
          <a:p>
            <a:endParaRPr lang="en-IN" dirty="0"/>
          </a:p>
        </p:txBody>
      </p:sp>
      <p:grpSp>
        <p:nvGrpSpPr>
          <p:cNvPr id="17" name="object 28">
            <a:extLst>
              <a:ext uri="{FF2B5EF4-FFF2-40B4-BE49-F238E27FC236}">
                <a16:creationId xmlns:a16="http://schemas.microsoft.com/office/drawing/2014/main" id="{FFB6974A-0796-D3EE-A4B5-889EB396B78C}"/>
              </a:ext>
            </a:extLst>
          </p:cNvPr>
          <p:cNvGrpSpPr>
            <a:grpSpLocks/>
          </p:cNvGrpSpPr>
          <p:nvPr/>
        </p:nvGrpSpPr>
        <p:grpSpPr bwMode="auto">
          <a:xfrm>
            <a:off x="35636" y="43234"/>
            <a:ext cx="18252364" cy="1612901"/>
            <a:chOff x="0" y="0"/>
            <a:chExt cx="18288000" cy="1612900"/>
          </a:xfrm>
        </p:grpSpPr>
        <p:sp>
          <p:nvSpPr>
            <p:cNvPr id="18" name="object 29">
              <a:extLst>
                <a:ext uri="{FF2B5EF4-FFF2-40B4-BE49-F238E27FC236}">
                  <a16:creationId xmlns:a16="http://schemas.microsoft.com/office/drawing/2014/main" id="{11331024-24F6-66B8-E6E8-EBAA19631B93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8288000" cy="1028700"/>
            </a:xfrm>
            <a:custGeom>
              <a:avLst/>
              <a:gdLst>
                <a:gd name="T0" fmla="*/ 0 w 18288000"/>
                <a:gd name="T1" fmla="*/ 0 h 1028700"/>
                <a:gd name="T2" fmla="*/ 18288000 w 18288000"/>
                <a:gd name="T3" fmla="*/ 0 h 1028700"/>
                <a:gd name="T4" fmla="*/ 18288000 w 18288000"/>
                <a:gd name="T5" fmla="*/ 1028699 h 1028700"/>
                <a:gd name="T6" fmla="*/ 0 w 18288000"/>
                <a:gd name="T7" fmla="*/ 1028699 h 1028700"/>
                <a:gd name="T8" fmla="*/ 0 w 18288000"/>
                <a:gd name="T9" fmla="*/ 0 h 1028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288000" h="1028700">
                  <a:moveTo>
                    <a:pt x="0" y="0"/>
                  </a:moveTo>
                  <a:lnTo>
                    <a:pt x="18288000" y="0"/>
                  </a:lnTo>
                  <a:lnTo>
                    <a:pt x="18288000" y="1028699"/>
                  </a:lnTo>
                  <a:lnTo>
                    <a:pt x="0" y="10286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429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IN"/>
            </a:p>
          </p:txBody>
        </p:sp>
        <p:sp>
          <p:nvSpPr>
            <p:cNvPr id="19" name="object 30">
              <a:extLst>
                <a:ext uri="{FF2B5EF4-FFF2-40B4-BE49-F238E27FC236}">
                  <a16:creationId xmlns:a16="http://schemas.microsoft.com/office/drawing/2014/main" id="{87D7EF59-E91B-D9E2-D1B4-91808E753C8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3716654" cy="1612900"/>
            </a:xfrm>
            <a:custGeom>
              <a:avLst/>
              <a:gdLst>
                <a:gd name="T0" fmla="*/ 2103685 w 3716654"/>
                <a:gd name="T1" fmla="*/ 1612398 h 1612900"/>
                <a:gd name="T2" fmla="*/ 0 w 3716654"/>
                <a:gd name="T3" fmla="*/ 1612398 h 1612900"/>
                <a:gd name="T4" fmla="*/ 0 w 3716654"/>
                <a:gd name="T5" fmla="*/ 0 h 1612900"/>
                <a:gd name="T6" fmla="*/ 3716084 w 3716654"/>
                <a:gd name="T7" fmla="*/ 0 h 1612900"/>
                <a:gd name="T8" fmla="*/ 2103685 w 3716654"/>
                <a:gd name="T9" fmla="*/ 1612398 h 1612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16654" h="1612900">
                  <a:moveTo>
                    <a:pt x="2103685" y="1612398"/>
                  </a:moveTo>
                  <a:lnTo>
                    <a:pt x="0" y="1612398"/>
                  </a:lnTo>
                  <a:lnTo>
                    <a:pt x="0" y="0"/>
                  </a:lnTo>
                  <a:lnTo>
                    <a:pt x="3716084" y="0"/>
                  </a:lnTo>
                  <a:lnTo>
                    <a:pt x="2103685" y="1612398"/>
                  </a:lnTo>
                  <a:close/>
                </a:path>
              </a:pathLst>
            </a:custGeom>
            <a:solidFill>
              <a:srgbClr val="4DBE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IN"/>
            </a:p>
          </p:txBody>
        </p:sp>
      </p:grpSp>
      <p:grpSp>
        <p:nvGrpSpPr>
          <p:cNvPr id="23" name="object 28">
            <a:extLst>
              <a:ext uri="{FF2B5EF4-FFF2-40B4-BE49-F238E27FC236}">
                <a16:creationId xmlns:a16="http://schemas.microsoft.com/office/drawing/2014/main" id="{C2560373-1BAB-5F98-23C6-7FF349385DD8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-258278" y="8364886"/>
            <a:ext cx="18252364" cy="1612901"/>
            <a:chOff x="0" y="0"/>
            <a:chExt cx="18288000" cy="1612900"/>
          </a:xfrm>
        </p:grpSpPr>
        <p:sp>
          <p:nvSpPr>
            <p:cNvPr id="24" name="object 29">
              <a:extLst>
                <a:ext uri="{FF2B5EF4-FFF2-40B4-BE49-F238E27FC236}">
                  <a16:creationId xmlns:a16="http://schemas.microsoft.com/office/drawing/2014/main" id="{0B11B449-ABCA-6184-2A67-A3BA0CC5296A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8288000" cy="1028700"/>
            </a:xfrm>
            <a:custGeom>
              <a:avLst/>
              <a:gdLst>
                <a:gd name="T0" fmla="*/ 0 w 18288000"/>
                <a:gd name="T1" fmla="*/ 0 h 1028700"/>
                <a:gd name="T2" fmla="*/ 18288000 w 18288000"/>
                <a:gd name="T3" fmla="*/ 0 h 1028700"/>
                <a:gd name="T4" fmla="*/ 18288000 w 18288000"/>
                <a:gd name="T5" fmla="*/ 1028699 h 1028700"/>
                <a:gd name="T6" fmla="*/ 0 w 18288000"/>
                <a:gd name="T7" fmla="*/ 1028699 h 1028700"/>
                <a:gd name="T8" fmla="*/ 0 w 18288000"/>
                <a:gd name="T9" fmla="*/ 0 h 1028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288000" h="1028700">
                  <a:moveTo>
                    <a:pt x="0" y="0"/>
                  </a:moveTo>
                  <a:lnTo>
                    <a:pt x="18288000" y="0"/>
                  </a:lnTo>
                  <a:lnTo>
                    <a:pt x="18288000" y="1028699"/>
                  </a:lnTo>
                  <a:lnTo>
                    <a:pt x="0" y="10286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429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IN"/>
            </a:p>
          </p:txBody>
        </p:sp>
        <p:sp>
          <p:nvSpPr>
            <p:cNvPr id="25" name="object 30">
              <a:extLst>
                <a:ext uri="{FF2B5EF4-FFF2-40B4-BE49-F238E27FC236}">
                  <a16:creationId xmlns:a16="http://schemas.microsoft.com/office/drawing/2014/main" id="{E4A6A3AB-2FCA-97B2-AC04-B17DC95FE48A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3716654" cy="1612900"/>
            </a:xfrm>
            <a:custGeom>
              <a:avLst/>
              <a:gdLst>
                <a:gd name="T0" fmla="*/ 2103685 w 3716654"/>
                <a:gd name="T1" fmla="*/ 1612398 h 1612900"/>
                <a:gd name="T2" fmla="*/ 0 w 3716654"/>
                <a:gd name="T3" fmla="*/ 1612398 h 1612900"/>
                <a:gd name="T4" fmla="*/ 0 w 3716654"/>
                <a:gd name="T5" fmla="*/ 0 h 1612900"/>
                <a:gd name="T6" fmla="*/ 3716084 w 3716654"/>
                <a:gd name="T7" fmla="*/ 0 h 1612900"/>
                <a:gd name="T8" fmla="*/ 2103685 w 3716654"/>
                <a:gd name="T9" fmla="*/ 1612398 h 1612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16654" h="1612900">
                  <a:moveTo>
                    <a:pt x="2103685" y="1612398"/>
                  </a:moveTo>
                  <a:lnTo>
                    <a:pt x="0" y="1612398"/>
                  </a:lnTo>
                  <a:lnTo>
                    <a:pt x="0" y="0"/>
                  </a:lnTo>
                  <a:lnTo>
                    <a:pt x="3716084" y="0"/>
                  </a:lnTo>
                  <a:lnTo>
                    <a:pt x="2103685" y="1612398"/>
                  </a:lnTo>
                  <a:close/>
                </a:path>
              </a:pathLst>
            </a:custGeom>
            <a:solidFill>
              <a:srgbClr val="4DBE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IN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EC2BA697-3827-F686-5BAE-0564793F360A}"/>
              </a:ext>
            </a:extLst>
          </p:cNvPr>
          <p:cNvSpPr txBox="1"/>
          <p:nvPr/>
        </p:nvSpPr>
        <p:spPr>
          <a:xfrm>
            <a:off x="914400" y="8267700"/>
            <a:ext cx="944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200" b="1" dirty="0">
                <a:solidFill>
                  <a:srgbClr val="4DBE38"/>
                </a:solidFill>
              </a:rPr>
              <a:t>A Legacy of Trust….</a:t>
            </a:r>
          </a:p>
        </p:txBody>
      </p:sp>
    </p:spTree>
    <p:extLst>
      <p:ext uri="{BB962C8B-B14F-4D97-AF65-F5344CB8AC3E}">
        <p14:creationId xmlns:p14="http://schemas.microsoft.com/office/powerpoint/2010/main" val="35011071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object 2">
            <a:extLst>
              <a:ext uri="{FF2B5EF4-FFF2-40B4-BE49-F238E27FC236}">
                <a16:creationId xmlns:a16="http://schemas.microsoft.com/office/drawing/2014/main" id="{8E7E31D8-DAFC-2E97-5EFF-1EA535089CC8}"/>
              </a:ext>
            </a:extLst>
          </p:cNvPr>
          <p:cNvGrpSpPr>
            <a:grpSpLocks/>
          </p:cNvGrpSpPr>
          <p:nvPr/>
        </p:nvGrpSpPr>
        <p:grpSpPr bwMode="auto">
          <a:xfrm>
            <a:off x="13769975" y="114300"/>
            <a:ext cx="4518025" cy="8377238"/>
            <a:chOff x="13769189" y="0"/>
            <a:chExt cx="4519295" cy="8377555"/>
          </a:xfrm>
          <a:effectLst>
            <a:glow rad="101600">
              <a:srgbClr val="80D029">
                <a:alpha val="60000"/>
              </a:srgbClr>
            </a:glow>
          </a:effectLst>
        </p:grpSpPr>
        <p:sp>
          <p:nvSpPr>
            <p:cNvPr id="21539" name="object 3">
              <a:extLst>
                <a:ext uri="{FF2B5EF4-FFF2-40B4-BE49-F238E27FC236}">
                  <a16:creationId xmlns:a16="http://schemas.microsoft.com/office/drawing/2014/main" id="{804C231A-812D-7767-0677-618FCF484F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69189" y="0"/>
              <a:ext cx="4519295" cy="6073775"/>
            </a:xfrm>
            <a:custGeom>
              <a:avLst/>
              <a:gdLst>
                <a:gd name="T0" fmla="*/ 4518811 w 4519294"/>
                <a:gd name="T1" fmla="*/ 6073162 h 6073775"/>
                <a:gd name="T2" fmla="*/ 0 w 4519294"/>
                <a:gd name="T3" fmla="*/ 1554351 h 6073775"/>
                <a:gd name="T4" fmla="*/ 1554351 w 4519294"/>
                <a:gd name="T5" fmla="*/ 0 h 6073775"/>
                <a:gd name="T6" fmla="*/ 4518811 w 4519294"/>
                <a:gd name="T7" fmla="*/ 0 h 6073775"/>
                <a:gd name="T8" fmla="*/ 4518811 w 4519294"/>
                <a:gd name="T9" fmla="*/ 6073162 h 6073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19294" h="6073775">
                  <a:moveTo>
                    <a:pt x="4518811" y="6073162"/>
                  </a:moveTo>
                  <a:lnTo>
                    <a:pt x="0" y="1554351"/>
                  </a:lnTo>
                  <a:lnTo>
                    <a:pt x="1554351" y="0"/>
                  </a:lnTo>
                  <a:lnTo>
                    <a:pt x="4518811" y="0"/>
                  </a:lnTo>
                  <a:lnTo>
                    <a:pt x="4518811" y="6073162"/>
                  </a:lnTo>
                  <a:close/>
                </a:path>
              </a:pathLst>
            </a:custGeom>
            <a:solidFill>
              <a:srgbClr val="0429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IN"/>
            </a:p>
          </p:txBody>
        </p:sp>
        <p:sp>
          <p:nvSpPr>
            <p:cNvPr id="21540" name="object 4">
              <a:extLst>
                <a:ext uri="{FF2B5EF4-FFF2-40B4-BE49-F238E27FC236}">
                  <a16:creationId xmlns:a16="http://schemas.microsoft.com/office/drawing/2014/main" id="{71A6DAFD-77DD-702C-F6F1-EE67B72A83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70375" y="0"/>
              <a:ext cx="4518025" cy="8377555"/>
            </a:xfrm>
            <a:custGeom>
              <a:avLst/>
              <a:gdLst>
                <a:gd name="T0" fmla="*/ 0 w 4518025"/>
                <a:gd name="T1" fmla="*/ 3841694 h 8377555"/>
                <a:gd name="T2" fmla="*/ 0 w 4518025"/>
                <a:gd name="T3" fmla="*/ 3839293 h 8377555"/>
                <a:gd name="T4" fmla="*/ 3790855 w 4518025"/>
                <a:gd name="T5" fmla="*/ 0 h 8377555"/>
                <a:gd name="T6" fmla="*/ 4517623 w 4518025"/>
                <a:gd name="T7" fmla="*/ 0 h 8377555"/>
                <a:gd name="T8" fmla="*/ 4517623 w 4518025"/>
                <a:gd name="T9" fmla="*/ 1674748 h 8377555"/>
                <a:gd name="T10" fmla="*/ 2383705 w 4518025"/>
                <a:gd name="T11" fmla="*/ 3837297 h 8377555"/>
                <a:gd name="T12" fmla="*/ 2383705 w 4518025"/>
                <a:gd name="T13" fmla="*/ 6235010 h 8377555"/>
                <a:gd name="T14" fmla="*/ 0 w 4518025"/>
                <a:gd name="T15" fmla="*/ 3841694 h 8377555"/>
                <a:gd name="T16" fmla="*/ 2383705 w 4518025"/>
                <a:gd name="T17" fmla="*/ 6235010 h 8377555"/>
                <a:gd name="T18" fmla="*/ 2383705 w 4518025"/>
                <a:gd name="T19" fmla="*/ 3837297 h 8377555"/>
                <a:gd name="T20" fmla="*/ 4517623 w 4518025"/>
                <a:gd name="T21" fmla="*/ 5978851 h 8377555"/>
                <a:gd name="T22" fmla="*/ 4517623 w 4518025"/>
                <a:gd name="T23" fmla="*/ 8377534 h 8377555"/>
                <a:gd name="T24" fmla="*/ 2383705 w 4518025"/>
                <a:gd name="T25" fmla="*/ 6235010 h 8377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18025" h="8377555">
                  <a:moveTo>
                    <a:pt x="0" y="3841694"/>
                  </a:moveTo>
                  <a:lnTo>
                    <a:pt x="0" y="3839293"/>
                  </a:lnTo>
                  <a:lnTo>
                    <a:pt x="3790855" y="0"/>
                  </a:lnTo>
                  <a:lnTo>
                    <a:pt x="4517623" y="0"/>
                  </a:lnTo>
                  <a:lnTo>
                    <a:pt x="4517623" y="1674748"/>
                  </a:lnTo>
                  <a:lnTo>
                    <a:pt x="2383705" y="3837297"/>
                  </a:lnTo>
                  <a:lnTo>
                    <a:pt x="2383705" y="6235010"/>
                  </a:lnTo>
                  <a:lnTo>
                    <a:pt x="0" y="3841694"/>
                  </a:lnTo>
                  <a:close/>
                </a:path>
                <a:path w="4518025" h="8377555">
                  <a:moveTo>
                    <a:pt x="2383705" y="6235010"/>
                  </a:moveTo>
                  <a:lnTo>
                    <a:pt x="2383705" y="3837297"/>
                  </a:lnTo>
                  <a:lnTo>
                    <a:pt x="4517623" y="5978851"/>
                  </a:lnTo>
                  <a:lnTo>
                    <a:pt x="4517623" y="8377534"/>
                  </a:lnTo>
                  <a:lnTo>
                    <a:pt x="2383705" y="6235010"/>
                  </a:lnTo>
                  <a:close/>
                </a:path>
              </a:pathLst>
            </a:custGeom>
            <a:solidFill>
              <a:srgbClr val="80D0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IN"/>
            </a:p>
          </p:txBody>
        </p:sp>
      </p:grpSp>
      <p:grpSp>
        <p:nvGrpSpPr>
          <p:cNvPr id="21507" name="object 5">
            <a:extLst>
              <a:ext uri="{FF2B5EF4-FFF2-40B4-BE49-F238E27FC236}">
                <a16:creationId xmlns:a16="http://schemas.microsoft.com/office/drawing/2014/main" id="{B1E8E992-CD55-7EB1-9269-230B9B560740}"/>
              </a:ext>
            </a:extLst>
          </p:cNvPr>
          <p:cNvGrpSpPr>
            <a:grpSpLocks/>
          </p:cNvGrpSpPr>
          <p:nvPr/>
        </p:nvGrpSpPr>
        <p:grpSpPr bwMode="auto">
          <a:xfrm>
            <a:off x="0" y="5888038"/>
            <a:ext cx="2205038" cy="4398962"/>
            <a:chOff x="0" y="5887692"/>
            <a:chExt cx="2204720" cy="4399915"/>
          </a:xfrm>
          <a:effectLst>
            <a:glow rad="101600">
              <a:srgbClr val="4DBE38">
                <a:alpha val="60000"/>
              </a:srgbClr>
            </a:glow>
          </a:effectLst>
        </p:grpSpPr>
        <p:sp>
          <p:nvSpPr>
            <p:cNvPr id="21537" name="object 6">
              <a:extLst>
                <a:ext uri="{FF2B5EF4-FFF2-40B4-BE49-F238E27FC236}">
                  <a16:creationId xmlns:a16="http://schemas.microsoft.com/office/drawing/2014/main" id="{8E9ADA4F-7C73-DC32-1750-916DDC124E3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7446707"/>
              <a:ext cx="2199640" cy="2840355"/>
            </a:xfrm>
            <a:custGeom>
              <a:avLst/>
              <a:gdLst>
                <a:gd name="T0" fmla="*/ 0 w 2199640"/>
                <a:gd name="T1" fmla="*/ 0 h 2840354"/>
                <a:gd name="T2" fmla="*/ 2199527 w 2199640"/>
                <a:gd name="T3" fmla="*/ 2222200 h 2840354"/>
                <a:gd name="T4" fmla="*/ 1575064 w 2199640"/>
                <a:gd name="T5" fmla="*/ 2840291 h 2840354"/>
                <a:gd name="T6" fmla="*/ 0 w 2199640"/>
                <a:gd name="T7" fmla="*/ 2840291 h 2840354"/>
                <a:gd name="T8" fmla="*/ 0 w 2199640"/>
                <a:gd name="T9" fmla="*/ 0 h 2840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99640" h="2840354">
                  <a:moveTo>
                    <a:pt x="0" y="0"/>
                  </a:moveTo>
                  <a:lnTo>
                    <a:pt x="2199527" y="2222200"/>
                  </a:lnTo>
                  <a:lnTo>
                    <a:pt x="1575064" y="2840291"/>
                  </a:lnTo>
                  <a:lnTo>
                    <a:pt x="0" y="28402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429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IN"/>
            </a:p>
          </p:txBody>
        </p:sp>
        <p:sp>
          <p:nvSpPr>
            <p:cNvPr id="21538" name="object 7">
              <a:extLst>
                <a:ext uri="{FF2B5EF4-FFF2-40B4-BE49-F238E27FC236}">
                  <a16:creationId xmlns:a16="http://schemas.microsoft.com/office/drawing/2014/main" id="{6504B8AD-B803-EB2C-1964-02D88F34E5C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5887692"/>
              <a:ext cx="2204720" cy="4399915"/>
            </a:xfrm>
            <a:custGeom>
              <a:avLst/>
              <a:gdLst>
                <a:gd name="T0" fmla="*/ 607063 w 2204720"/>
                <a:gd name="T1" fmla="*/ 615794 h 4399915"/>
                <a:gd name="T2" fmla="*/ 598770 w 2204720"/>
                <a:gd name="T3" fmla="*/ 2233116 h 4399915"/>
                <a:gd name="T4" fmla="*/ 0 w 2204720"/>
                <a:gd name="T5" fmla="*/ 1626009 h 4399915"/>
                <a:gd name="T6" fmla="*/ 0 w 2204720"/>
                <a:gd name="T7" fmla="*/ 0 h 4399915"/>
                <a:gd name="T8" fmla="*/ 607063 w 2204720"/>
                <a:gd name="T9" fmla="*/ 615794 h 4399915"/>
                <a:gd name="T10" fmla="*/ 2204200 w 2204720"/>
                <a:gd name="T11" fmla="*/ 2235902 h 4399915"/>
                <a:gd name="T12" fmla="*/ 2204166 w 2204720"/>
                <a:gd name="T13" fmla="*/ 2242505 h 4399915"/>
                <a:gd name="T14" fmla="*/ 52623 w 2204720"/>
                <a:gd name="T15" fmla="*/ 4399307 h 4399915"/>
                <a:gd name="T16" fmla="*/ 0 w 2204720"/>
                <a:gd name="T17" fmla="*/ 4399307 h 4399915"/>
                <a:gd name="T18" fmla="*/ 0 w 2204720"/>
                <a:gd name="T19" fmla="*/ 2833729 h 4399915"/>
                <a:gd name="T20" fmla="*/ 598770 w 2204720"/>
                <a:gd name="T21" fmla="*/ 2233116 h 4399915"/>
                <a:gd name="T22" fmla="*/ 607063 w 2204720"/>
                <a:gd name="T23" fmla="*/ 615794 h 4399915"/>
                <a:gd name="T24" fmla="*/ 2204200 w 2204720"/>
                <a:gd name="T25" fmla="*/ 2235902 h 4399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04720" h="4399915">
                  <a:moveTo>
                    <a:pt x="607063" y="615794"/>
                  </a:moveTo>
                  <a:lnTo>
                    <a:pt x="598770" y="2233116"/>
                  </a:lnTo>
                  <a:lnTo>
                    <a:pt x="0" y="1626009"/>
                  </a:lnTo>
                  <a:lnTo>
                    <a:pt x="0" y="0"/>
                  </a:lnTo>
                  <a:lnTo>
                    <a:pt x="607063" y="615794"/>
                  </a:lnTo>
                  <a:close/>
                </a:path>
                <a:path w="2204720" h="4399915">
                  <a:moveTo>
                    <a:pt x="2204200" y="2235902"/>
                  </a:moveTo>
                  <a:lnTo>
                    <a:pt x="2204166" y="2242505"/>
                  </a:lnTo>
                  <a:lnTo>
                    <a:pt x="52623" y="4399307"/>
                  </a:lnTo>
                  <a:lnTo>
                    <a:pt x="0" y="4399307"/>
                  </a:lnTo>
                  <a:lnTo>
                    <a:pt x="0" y="2833729"/>
                  </a:lnTo>
                  <a:lnTo>
                    <a:pt x="598770" y="2233116"/>
                  </a:lnTo>
                  <a:lnTo>
                    <a:pt x="607063" y="615794"/>
                  </a:lnTo>
                  <a:lnTo>
                    <a:pt x="2204200" y="2235902"/>
                  </a:lnTo>
                  <a:close/>
                </a:path>
              </a:pathLst>
            </a:custGeom>
            <a:solidFill>
              <a:srgbClr val="80D0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IN"/>
            </a:p>
          </p:txBody>
        </p:sp>
      </p:grpSp>
      <p:sp>
        <p:nvSpPr>
          <p:cNvPr id="8" name="object 8">
            <a:extLst>
              <a:ext uri="{FF2B5EF4-FFF2-40B4-BE49-F238E27FC236}">
                <a16:creationId xmlns:a16="http://schemas.microsoft.com/office/drawing/2014/main" id="{F71E2324-5B58-C5BC-5666-5F3634937854}"/>
              </a:ext>
            </a:extLst>
          </p:cNvPr>
          <p:cNvSpPr txBox="1"/>
          <p:nvPr/>
        </p:nvSpPr>
        <p:spPr>
          <a:xfrm>
            <a:off x="6410325" y="6705600"/>
            <a:ext cx="5019675" cy="1104900"/>
          </a:xfrm>
          <a:prstGeom prst="rect">
            <a:avLst/>
          </a:prstGeom>
        </p:spPr>
        <p:txBody>
          <a:bodyPr lIns="0" tIns="14604" rIns="0" bIns="0">
            <a:spAutoFit/>
          </a:bodyPr>
          <a:lstStyle/>
          <a:p>
            <a:pPr marL="12700" algn="ctr" eaLnBrk="1" fontAlgn="auto" hangingPunct="1">
              <a:spcBef>
                <a:spcPts val="114"/>
              </a:spcBef>
              <a:spcAft>
                <a:spcPts val="0"/>
              </a:spcAft>
              <a:defRPr/>
            </a:pPr>
            <a:r>
              <a:rPr sz="5700" b="1" kern="0" spc="300" dirty="0">
                <a:solidFill>
                  <a:srgbClr val="4DBE38"/>
                </a:solidFill>
                <a:latin typeface="Tahoma"/>
                <a:cs typeface="Tahoma"/>
              </a:rPr>
              <a:t>Contact</a:t>
            </a:r>
            <a:r>
              <a:rPr sz="5700" b="1" kern="0" spc="80" dirty="0">
                <a:solidFill>
                  <a:srgbClr val="4DBE38"/>
                </a:solidFill>
                <a:latin typeface="Tahoma"/>
                <a:cs typeface="Tahoma"/>
              </a:rPr>
              <a:t> </a:t>
            </a:r>
            <a:r>
              <a:rPr sz="5700" b="1" kern="0" spc="100" dirty="0">
                <a:solidFill>
                  <a:srgbClr val="4DBE38"/>
                </a:solidFill>
                <a:latin typeface="Tahoma"/>
                <a:cs typeface="Tahoma"/>
              </a:rPr>
              <a:t>Us</a:t>
            </a:r>
            <a:endParaRPr sz="5700" kern="0" dirty="0">
              <a:solidFill>
                <a:srgbClr val="4DBE38"/>
              </a:solidFill>
              <a:latin typeface="Tahoma"/>
              <a:cs typeface="Tahoma"/>
            </a:endParaRPr>
          </a:p>
          <a:p>
            <a:pPr marL="3799840" eaLnBrk="1" fontAlgn="auto" hangingPunct="1">
              <a:spcBef>
                <a:spcPts val="55"/>
              </a:spcBef>
              <a:spcAft>
                <a:spcPts val="0"/>
              </a:spcAft>
              <a:defRPr/>
            </a:pPr>
            <a:endParaRPr sz="1300" kern="0" dirty="0">
              <a:solidFill>
                <a:sysClr val="windowText" lastClr="000000"/>
              </a:solidFill>
              <a:latin typeface="Verdana"/>
              <a:cs typeface="Verdana"/>
            </a:endParaRPr>
          </a:p>
        </p:txBody>
      </p:sp>
      <p:sp>
        <p:nvSpPr>
          <p:cNvPr id="14" name="object 14">
            <a:extLst>
              <a:ext uri="{FF2B5EF4-FFF2-40B4-BE49-F238E27FC236}">
                <a16:creationId xmlns:a16="http://schemas.microsoft.com/office/drawing/2014/main" id="{E8A04087-6002-7243-2F26-D22EF24075C8}"/>
              </a:ext>
            </a:extLst>
          </p:cNvPr>
          <p:cNvSpPr txBox="1"/>
          <p:nvPr/>
        </p:nvSpPr>
        <p:spPr>
          <a:xfrm>
            <a:off x="4167188" y="7878763"/>
            <a:ext cx="1682750" cy="339725"/>
          </a:xfrm>
          <a:prstGeom prst="rect">
            <a:avLst/>
          </a:prstGeom>
        </p:spPr>
        <p:txBody>
          <a:bodyPr lIns="0" tIns="13970" rIns="0" bIns="0">
            <a:spAutoFit/>
          </a:bodyPr>
          <a:lstStyle/>
          <a:p>
            <a:pPr marL="12700" eaLnBrk="1" fontAlgn="auto" hangingPunct="1">
              <a:spcBef>
                <a:spcPts val="110"/>
              </a:spcBef>
              <a:spcAft>
                <a:spcPts val="0"/>
              </a:spcAft>
              <a:defRPr/>
            </a:pPr>
            <a:r>
              <a:rPr sz="2050" kern="0" dirty="0">
                <a:solidFill>
                  <a:srgbClr val="FFFAFA"/>
                </a:solidFill>
                <a:latin typeface="Arial MT"/>
                <a:cs typeface="Arial MT"/>
              </a:rPr>
              <a:t>Everest</a:t>
            </a:r>
            <a:r>
              <a:rPr sz="2050" kern="0" spc="-45" dirty="0">
                <a:solidFill>
                  <a:srgbClr val="FFFAFA"/>
                </a:solidFill>
                <a:latin typeface="Arial MT"/>
                <a:cs typeface="Arial MT"/>
              </a:rPr>
              <a:t> </a:t>
            </a:r>
            <a:r>
              <a:rPr sz="2050" kern="0" spc="-20" dirty="0">
                <a:solidFill>
                  <a:srgbClr val="FFFAFA"/>
                </a:solidFill>
                <a:latin typeface="Arial MT"/>
                <a:cs typeface="Arial MT"/>
              </a:rPr>
              <a:t>Cantu</a:t>
            </a:r>
            <a:endParaRPr sz="2050" kern="0">
              <a:solidFill>
                <a:sysClr val="windowText" lastClr="000000"/>
              </a:solidFill>
              <a:latin typeface="Arial MT"/>
              <a:cs typeface="Arial MT"/>
            </a:endParaRPr>
          </a:p>
        </p:txBody>
      </p:sp>
      <p:grpSp>
        <p:nvGrpSpPr>
          <p:cNvPr id="21510" name="object 15">
            <a:extLst>
              <a:ext uri="{FF2B5EF4-FFF2-40B4-BE49-F238E27FC236}">
                <a16:creationId xmlns:a16="http://schemas.microsoft.com/office/drawing/2014/main" id="{C726D315-ABEC-7B9B-5C16-A9490A3BC9DF}"/>
              </a:ext>
            </a:extLst>
          </p:cNvPr>
          <p:cNvGrpSpPr>
            <a:grpSpLocks/>
          </p:cNvGrpSpPr>
          <p:nvPr/>
        </p:nvGrpSpPr>
        <p:grpSpPr bwMode="auto">
          <a:xfrm>
            <a:off x="6264677" y="7878764"/>
            <a:ext cx="821923" cy="933450"/>
            <a:chOff x="6796324" y="6143763"/>
            <a:chExt cx="447675" cy="447675"/>
          </a:xfrm>
        </p:grpSpPr>
        <p:sp>
          <p:nvSpPr>
            <p:cNvPr id="21535" name="object 16">
              <a:extLst>
                <a:ext uri="{FF2B5EF4-FFF2-40B4-BE49-F238E27FC236}">
                  <a16:creationId xmlns:a16="http://schemas.microsoft.com/office/drawing/2014/main" id="{261CB03B-D722-CEF6-0037-425F5532A88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6324" y="6143763"/>
              <a:ext cx="447675" cy="447675"/>
            </a:xfrm>
            <a:custGeom>
              <a:avLst/>
              <a:gdLst>
                <a:gd name="T0" fmla="*/ 230866 w 447675"/>
                <a:gd name="T1" fmla="*/ 447091 h 447675"/>
                <a:gd name="T2" fmla="*/ 216224 w 447675"/>
                <a:gd name="T3" fmla="*/ 447091 h 447675"/>
                <a:gd name="T4" fmla="*/ 208920 w 447675"/>
                <a:gd name="T5" fmla="*/ 446732 h 447675"/>
                <a:gd name="T6" fmla="*/ 165659 w 447675"/>
                <a:gd name="T7" fmla="*/ 439590 h 447675"/>
                <a:gd name="T8" fmla="*/ 124623 w 447675"/>
                <a:gd name="T9" fmla="*/ 424146 h 447675"/>
                <a:gd name="T10" fmla="*/ 87389 w 447675"/>
                <a:gd name="T11" fmla="*/ 400993 h 447675"/>
                <a:gd name="T12" fmla="*/ 55387 w 447675"/>
                <a:gd name="T13" fmla="*/ 371020 h 447675"/>
                <a:gd name="T14" fmla="*/ 29847 w 447675"/>
                <a:gd name="T15" fmla="*/ 335381 h 447675"/>
                <a:gd name="T16" fmla="*/ 11751 w 447675"/>
                <a:gd name="T17" fmla="*/ 295443 h 447675"/>
                <a:gd name="T18" fmla="*/ 1794 w 447675"/>
                <a:gd name="T19" fmla="*/ 252742 h 447675"/>
                <a:gd name="T20" fmla="*/ 0 w 447675"/>
                <a:gd name="T21" fmla="*/ 230866 h 447675"/>
                <a:gd name="T22" fmla="*/ 0 w 447675"/>
                <a:gd name="T23" fmla="*/ 216224 h 447675"/>
                <a:gd name="T24" fmla="*/ 5723 w 447675"/>
                <a:gd name="T25" fmla="*/ 172753 h 447675"/>
                <a:gd name="T26" fmla="*/ 19818 w 447675"/>
                <a:gd name="T27" fmla="*/ 131234 h 447675"/>
                <a:gd name="T28" fmla="*/ 41741 w 447675"/>
                <a:gd name="T29" fmla="*/ 93262 h 447675"/>
                <a:gd name="T30" fmla="*/ 70651 w 447675"/>
                <a:gd name="T31" fmla="*/ 60297 h 447675"/>
                <a:gd name="T32" fmla="*/ 105437 w 447675"/>
                <a:gd name="T33" fmla="*/ 33606 h 447675"/>
                <a:gd name="T34" fmla="*/ 144762 w 447675"/>
                <a:gd name="T35" fmla="*/ 14214 h 447675"/>
                <a:gd name="T36" fmla="*/ 187114 w 447675"/>
                <a:gd name="T37" fmla="*/ 2867 h 447675"/>
                <a:gd name="T38" fmla="*/ 216224 w 447675"/>
                <a:gd name="T39" fmla="*/ 0 h 447675"/>
                <a:gd name="T40" fmla="*/ 230866 w 447675"/>
                <a:gd name="T41" fmla="*/ 0 h 447675"/>
                <a:gd name="T42" fmla="*/ 274337 w 447675"/>
                <a:gd name="T43" fmla="*/ 5723 h 447675"/>
                <a:gd name="T44" fmla="*/ 315856 w 447675"/>
                <a:gd name="T45" fmla="*/ 19818 h 447675"/>
                <a:gd name="T46" fmla="*/ 353828 w 447675"/>
                <a:gd name="T47" fmla="*/ 41741 h 447675"/>
                <a:gd name="T48" fmla="*/ 386793 w 447675"/>
                <a:gd name="T49" fmla="*/ 70651 h 447675"/>
                <a:gd name="T50" fmla="*/ 413484 w 447675"/>
                <a:gd name="T51" fmla="*/ 105437 h 447675"/>
                <a:gd name="T52" fmla="*/ 432876 w 447675"/>
                <a:gd name="T53" fmla="*/ 144762 h 447675"/>
                <a:gd name="T54" fmla="*/ 444224 w 447675"/>
                <a:gd name="T55" fmla="*/ 187114 h 447675"/>
                <a:gd name="T56" fmla="*/ 447091 w 447675"/>
                <a:gd name="T57" fmla="*/ 216224 h 447675"/>
                <a:gd name="T58" fmla="*/ 447091 w 447675"/>
                <a:gd name="T59" fmla="*/ 223545 h 447675"/>
                <a:gd name="T60" fmla="*/ 447091 w 447675"/>
                <a:gd name="T61" fmla="*/ 230866 h 447675"/>
                <a:gd name="T62" fmla="*/ 441367 w 447675"/>
                <a:gd name="T63" fmla="*/ 274337 h 447675"/>
                <a:gd name="T64" fmla="*/ 427272 w 447675"/>
                <a:gd name="T65" fmla="*/ 315856 h 447675"/>
                <a:gd name="T66" fmla="*/ 405349 w 447675"/>
                <a:gd name="T67" fmla="*/ 353828 h 447675"/>
                <a:gd name="T68" fmla="*/ 376439 w 447675"/>
                <a:gd name="T69" fmla="*/ 386793 h 447675"/>
                <a:gd name="T70" fmla="*/ 341653 w 447675"/>
                <a:gd name="T71" fmla="*/ 413484 h 447675"/>
                <a:gd name="T72" fmla="*/ 302328 w 447675"/>
                <a:gd name="T73" fmla="*/ 432876 h 447675"/>
                <a:gd name="T74" fmla="*/ 259976 w 447675"/>
                <a:gd name="T75" fmla="*/ 444224 h 447675"/>
                <a:gd name="T76" fmla="*/ 238170 w 447675"/>
                <a:gd name="T77" fmla="*/ 446732 h 447675"/>
                <a:gd name="T78" fmla="*/ 230866 w 447675"/>
                <a:gd name="T79" fmla="*/ 447091 h 447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47675" h="447675">
                  <a:moveTo>
                    <a:pt x="230866" y="447091"/>
                  </a:moveTo>
                  <a:lnTo>
                    <a:pt x="216224" y="447091"/>
                  </a:lnTo>
                  <a:lnTo>
                    <a:pt x="208920" y="446732"/>
                  </a:lnTo>
                  <a:lnTo>
                    <a:pt x="165659" y="439590"/>
                  </a:lnTo>
                  <a:lnTo>
                    <a:pt x="124623" y="424146"/>
                  </a:lnTo>
                  <a:lnTo>
                    <a:pt x="87389" y="400993"/>
                  </a:lnTo>
                  <a:lnTo>
                    <a:pt x="55387" y="371020"/>
                  </a:lnTo>
                  <a:lnTo>
                    <a:pt x="29847" y="335381"/>
                  </a:lnTo>
                  <a:lnTo>
                    <a:pt x="11751" y="295443"/>
                  </a:lnTo>
                  <a:lnTo>
                    <a:pt x="1794" y="252742"/>
                  </a:lnTo>
                  <a:lnTo>
                    <a:pt x="0" y="230866"/>
                  </a:lnTo>
                  <a:lnTo>
                    <a:pt x="0" y="216224"/>
                  </a:lnTo>
                  <a:lnTo>
                    <a:pt x="5723" y="172753"/>
                  </a:lnTo>
                  <a:lnTo>
                    <a:pt x="19818" y="131234"/>
                  </a:lnTo>
                  <a:lnTo>
                    <a:pt x="41741" y="93262"/>
                  </a:lnTo>
                  <a:lnTo>
                    <a:pt x="70651" y="60297"/>
                  </a:lnTo>
                  <a:lnTo>
                    <a:pt x="105437" y="33606"/>
                  </a:lnTo>
                  <a:lnTo>
                    <a:pt x="144762" y="14214"/>
                  </a:lnTo>
                  <a:lnTo>
                    <a:pt x="187114" y="2867"/>
                  </a:lnTo>
                  <a:lnTo>
                    <a:pt x="216224" y="0"/>
                  </a:lnTo>
                  <a:lnTo>
                    <a:pt x="230866" y="0"/>
                  </a:lnTo>
                  <a:lnTo>
                    <a:pt x="274337" y="5723"/>
                  </a:lnTo>
                  <a:lnTo>
                    <a:pt x="315856" y="19818"/>
                  </a:lnTo>
                  <a:lnTo>
                    <a:pt x="353828" y="41741"/>
                  </a:lnTo>
                  <a:lnTo>
                    <a:pt x="386793" y="70651"/>
                  </a:lnTo>
                  <a:lnTo>
                    <a:pt x="413484" y="105437"/>
                  </a:lnTo>
                  <a:lnTo>
                    <a:pt x="432876" y="144762"/>
                  </a:lnTo>
                  <a:lnTo>
                    <a:pt x="444224" y="187114"/>
                  </a:lnTo>
                  <a:lnTo>
                    <a:pt x="447091" y="216224"/>
                  </a:lnTo>
                  <a:lnTo>
                    <a:pt x="447091" y="223545"/>
                  </a:lnTo>
                  <a:lnTo>
                    <a:pt x="447091" y="230866"/>
                  </a:lnTo>
                  <a:lnTo>
                    <a:pt x="441367" y="274337"/>
                  </a:lnTo>
                  <a:lnTo>
                    <a:pt x="427272" y="315856"/>
                  </a:lnTo>
                  <a:lnTo>
                    <a:pt x="405349" y="353828"/>
                  </a:lnTo>
                  <a:lnTo>
                    <a:pt x="376439" y="386793"/>
                  </a:lnTo>
                  <a:lnTo>
                    <a:pt x="341653" y="413484"/>
                  </a:lnTo>
                  <a:lnTo>
                    <a:pt x="302328" y="432876"/>
                  </a:lnTo>
                  <a:lnTo>
                    <a:pt x="259976" y="444224"/>
                  </a:lnTo>
                  <a:lnTo>
                    <a:pt x="238170" y="446732"/>
                  </a:lnTo>
                  <a:lnTo>
                    <a:pt x="230866" y="447091"/>
                  </a:lnTo>
                  <a:close/>
                </a:path>
              </a:pathLst>
            </a:custGeom>
            <a:solidFill>
              <a:srgbClr val="0429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IN"/>
            </a:p>
          </p:txBody>
        </p:sp>
        <p:sp>
          <p:nvSpPr>
            <p:cNvPr id="21536" name="object 17">
              <a:extLst>
                <a:ext uri="{FF2B5EF4-FFF2-40B4-BE49-F238E27FC236}">
                  <a16:creationId xmlns:a16="http://schemas.microsoft.com/office/drawing/2014/main" id="{033F3BDE-3854-7532-DF1B-A67193EA34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6270" y="6268529"/>
              <a:ext cx="267335" cy="190500"/>
            </a:xfrm>
            <a:custGeom>
              <a:avLst/>
              <a:gdLst>
                <a:gd name="T0" fmla="*/ 267182 w 267334"/>
                <a:gd name="T1" fmla="*/ 55537 h 190500"/>
                <a:gd name="T2" fmla="*/ 133591 w 267334"/>
                <a:gd name="T3" fmla="*/ 142811 h 190500"/>
                <a:gd name="T4" fmla="*/ 0 w 267334"/>
                <a:gd name="T5" fmla="*/ 55537 h 190500"/>
                <a:gd name="T6" fmla="*/ 0 w 267334"/>
                <a:gd name="T7" fmla="*/ 190157 h 190500"/>
                <a:gd name="T8" fmla="*/ 267182 w 267334"/>
                <a:gd name="T9" fmla="*/ 190157 h 190500"/>
                <a:gd name="T10" fmla="*/ 267182 w 267334"/>
                <a:gd name="T11" fmla="*/ 55537 h 190500"/>
                <a:gd name="T12" fmla="*/ 267182 w 267334"/>
                <a:gd name="T13" fmla="*/ 0 h 190500"/>
                <a:gd name="T14" fmla="*/ 0 w 267334"/>
                <a:gd name="T15" fmla="*/ 0 h 190500"/>
                <a:gd name="T16" fmla="*/ 0 w 267334"/>
                <a:gd name="T17" fmla="*/ 24053 h 190500"/>
                <a:gd name="T18" fmla="*/ 133591 w 267334"/>
                <a:gd name="T19" fmla="*/ 111074 h 190500"/>
                <a:gd name="T20" fmla="*/ 267182 w 267334"/>
                <a:gd name="T21" fmla="*/ 24053 h 190500"/>
                <a:gd name="T22" fmla="*/ 267182 w 267334"/>
                <a:gd name="T23" fmla="*/ 0 h 190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7334" h="190500">
                  <a:moveTo>
                    <a:pt x="267182" y="55537"/>
                  </a:moveTo>
                  <a:lnTo>
                    <a:pt x="133591" y="142811"/>
                  </a:lnTo>
                  <a:lnTo>
                    <a:pt x="0" y="55537"/>
                  </a:lnTo>
                  <a:lnTo>
                    <a:pt x="0" y="190157"/>
                  </a:lnTo>
                  <a:lnTo>
                    <a:pt x="267182" y="190157"/>
                  </a:lnTo>
                  <a:lnTo>
                    <a:pt x="267182" y="55537"/>
                  </a:lnTo>
                  <a:close/>
                </a:path>
                <a:path w="267334" h="190500">
                  <a:moveTo>
                    <a:pt x="267182" y="0"/>
                  </a:moveTo>
                  <a:lnTo>
                    <a:pt x="0" y="0"/>
                  </a:lnTo>
                  <a:lnTo>
                    <a:pt x="0" y="24053"/>
                  </a:lnTo>
                  <a:lnTo>
                    <a:pt x="133591" y="111074"/>
                  </a:lnTo>
                  <a:lnTo>
                    <a:pt x="267182" y="24053"/>
                  </a:lnTo>
                  <a:lnTo>
                    <a:pt x="2671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IN"/>
            </a:p>
          </p:txBody>
        </p:sp>
      </p:grpSp>
      <p:grpSp>
        <p:nvGrpSpPr>
          <p:cNvPr id="21511" name="object 18">
            <a:extLst>
              <a:ext uri="{FF2B5EF4-FFF2-40B4-BE49-F238E27FC236}">
                <a16:creationId xmlns:a16="http://schemas.microsoft.com/office/drawing/2014/main" id="{61553BB6-8766-73CD-E7D9-1DA363D05C7F}"/>
              </a:ext>
            </a:extLst>
          </p:cNvPr>
          <p:cNvGrpSpPr>
            <a:grpSpLocks/>
          </p:cNvGrpSpPr>
          <p:nvPr/>
        </p:nvGrpSpPr>
        <p:grpSpPr bwMode="auto">
          <a:xfrm>
            <a:off x="10426700" y="7874001"/>
            <a:ext cx="935037" cy="933450"/>
            <a:chOff x="6796301" y="6877033"/>
            <a:chExt cx="447675" cy="447675"/>
          </a:xfrm>
        </p:grpSpPr>
        <p:sp>
          <p:nvSpPr>
            <p:cNvPr id="21533" name="object 19">
              <a:extLst>
                <a:ext uri="{FF2B5EF4-FFF2-40B4-BE49-F238E27FC236}">
                  <a16:creationId xmlns:a16="http://schemas.microsoft.com/office/drawing/2014/main" id="{6C7BE5B8-F6E9-07A2-C161-F07954BE0F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6301" y="6877033"/>
              <a:ext cx="447675" cy="447675"/>
            </a:xfrm>
            <a:custGeom>
              <a:avLst/>
              <a:gdLst>
                <a:gd name="T0" fmla="*/ 230861 w 447675"/>
                <a:gd name="T1" fmla="*/ 447079 h 447675"/>
                <a:gd name="T2" fmla="*/ 216218 w 447675"/>
                <a:gd name="T3" fmla="*/ 447079 h 447675"/>
                <a:gd name="T4" fmla="*/ 208915 w 447675"/>
                <a:gd name="T5" fmla="*/ 446720 h 447675"/>
                <a:gd name="T6" fmla="*/ 165655 w 447675"/>
                <a:gd name="T7" fmla="*/ 439579 h 447675"/>
                <a:gd name="T8" fmla="*/ 124620 w 447675"/>
                <a:gd name="T9" fmla="*/ 424135 h 447675"/>
                <a:gd name="T10" fmla="*/ 87387 w 447675"/>
                <a:gd name="T11" fmla="*/ 400982 h 447675"/>
                <a:gd name="T12" fmla="*/ 55385 w 447675"/>
                <a:gd name="T13" fmla="*/ 371011 h 447675"/>
                <a:gd name="T14" fmla="*/ 29846 w 447675"/>
                <a:gd name="T15" fmla="*/ 335372 h 447675"/>
                <a:gd name="T16" fmla="*/ 11750 w 447675"/>
                <a:gd name="T17" fmla="*/ 295435 h 447675"/>
                <a:gd name="T18" fmla="*/ 1794 w 447675"/>
                <a:gd name="T19" fmla="*/ 252736 h 447675"/>
                <a:gd name="T20" fmla="*/ 0 w 447675"/>
                <a:gd name="T21" fmla="*/ 230861 h 447675"/>
                <a:gd name="T22" fmla="*/ 0 w 447675"/>
                <a:gd name="T23" fmla="*/ 216218 h 447675"/>
                <a:gd name="T24" fmla="*/ 5723 w 447675"/>
                <a:gd name="T25" fmla="*/ 172748 h 447675"/>
                <a:gd name="T26" fmla="*/ 19817 w 447675"/>
                <a:gd name="T27" fmla="*/ 131230 h 447675"/>
                <a:gd name="T28" fmla="*/ 41740 w 447675"/>
                <a:gd name="T29" fmla="*/ 93260 h 447675"/>
                <a:gd name="T30" fmla="*/ 70650 w 447675"/>
                <a:gd name="T31" fmla="*/ 60296 h 447675"/>
                <a:gd name="T32" fmla="*/ 105435 w 447675"/>
                <a:gd name="T33" fmla="*/ 33605 h 447675"/>
                <a:gd name="T34" fmla="*/ 144758 w 447675"/>
                <a:gd name="T35" fmla="*/ 14214 h 447675"/>
                <a:gd name="T36" fmla="*/ 187109 w 447675"/>
                <a:gd name="T37" fmla="*/ 2866 h 447675"/>
                <a:gd name="T38" fmla="*/ 216218 w 447675"/>
                <a:gd name="T39" fmla="*/ 0 h 447675"/>
                <a:gd name="T40" fmla="*/ 230861 w 447675"/>
                <a:gd name="T41" fmla="*/ 0 h 447675"/>
                <a:gd name="T42" fmla="*/ 274330 w 447675"/>
                <a:gd name="T43" fmla="*/ 5723 h 447675"/>
                <a:gd name="T44" fmla="*/ 315848 w 447675"/>
                <a:gd name="T45" fmla="*/ 19817 h 447675"/>
                <a:gd name="T46" fmla="*/ 353819 w 447675"/>
                <a:gd name="T47" fmla="*/ 41740 h 447675"/>
                <a:gd name="T48" fmla="*/ 386783 w 447675"/>
                <a:gd name="T49" fmla="*/ 70650 h 447675"/>
                <a:gd name="T50" fmla="*/ 413473 w 447675"/>
                <a:gd name="T51" fmla="*/ 105435 h 447675"/>
                <a:gd name="T52" fmla="*/ 432865 w 447675"/>
                <a:gd name="T53" fmla="*/ 144758 h 447675"/>
                <a:gd name="T54" fmla="*/ 444212 w 447675"/>
                <a:gd name="T55" fmla="*/ 187109 h 447675"/>
                <a:gd name="T56" fmla="*/ 447079 w 447675"/>
                <a:gd name="T57" fmla="*/ 216218 h 447675"/>
                <a:gd name="T58" fmla="*/ 447079 w 447675"/>
                <a:gd name="T59" fmla="*/ 223539 h 447675"/>
                <a:gd name="T60" fmla="*/ 447079 w 447675"/>
                <a:gd name="T61" fmla="*/ 230861 h 447675"/>
                <a:gd name="T62" fmla="*/ 441356 w 447675"/>
                <a:gd name="T63" fmla="*/ 274330 h 447675"/>
                <a:gd name="T64" fmla="*/ 427261 w 447675"/>
                <a:gd name="T65" fmla="*/ 315848 h 447675"/>
                <a:gd name="T66" fmla="*/ 405338 w 447675"/>
                <a:gd name="T67" fmla="*/ 353819 h 447675"/>
                <a:gd name="T68" fmla="*/ 376429 w 447675"/>
                <a:gd name="T69" fmla="*/ 386783 h 447675"/>
                <a:gd name="T70" fmla="*/ 341644 w 447675"/>
                <a:gd name="T71" fmla="*/ 413473 h 447675"/>
                <a:gd name="T72" fmla="*/ 302320 w 447675"/>
                <a:gd name="T73" fmla="*/ 432865 h 447675"/>
                <a:gd name="T74" fmla="*/ 259969 w 447675"/>
                <a:gd name="T75" fmla="*/ 444212 h 447675"/>
                <a:gd name="T76" fmla="*/ 238164 w 447675"/>
                <a:gd name="T77" fmla="*/ 446720 h 447675"/>
                <a:gd name="T78" fmla="*/ 230861 w 447675"/>
                <a:gd name="T79" fmla="*/ 447079 h 447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47675" h="447675">
                  <a:moveTo>
                    <a:pt x="230861" y="447079"/>
                  </a:moveTo>
                  <a:lnTo>
                    <a:pt x="216218" y="447079"/>
                  </a:lnTo>
                  <a:lnTo>
                    <a:pt x="208915" y="446720"/>
                  </a:lnTo>
                  <a:lnTo>
                    <a:pt x="165655" y="439579"/>
                  </a:lnTo>
                  <a:lnTo>
                    <a:pt x="124620" y="424135"/>
                  </a:lnTo>
                  <a:lnTo>
                    <a:pt x="87387" y="400982"/>
                  </a:lnTo>
                  <a:lnTo>
                    <a:pt x="55385" y="371011"/>
                  </a:lnTo>
                  <a:lnTo>
                    <a:pt x="29846" y="335372"/>
                  </a:lnTo>
                  <a:lnTo>
                    <a:pt x="11750" y="295435"/>
                  </a:lnTo>
                  <a:lnTo>
                    <a:pt x="1794" y="252736"/>
                  </a:lnTo>
                  <a:lnTo>
                    <a:pt x="0" y="230861"/>
                  </a:lnTo>
                  <a:lnTo>
                    <a:pt x="0" y="216218"/>
                  </a:lnTo>
                  <a:lnTo>
                    <a:pt x="5723" y="172748"/>
                  </a:lnTo>
                  <a:lnTo>
                    <a:pt x="19817" y="131230"/>
                  </a:lnTo>
                  <a:lnTo>
                    <a:pt x="41740" y="93260"/>
                  </a:lnTo>
                  <a:lnTo>
                    <a:pt x="70650" y="60296"/>
                  </a:lnTo>
                  <a:lnTo>
                    <a:pt x="105435" y="33605"/>
                  </a:lnTo>
                  <a:lnTo>
                    <a:pt x="144758" y="14214"/>
                  </a:lnTo>
                  <a:lnTo>
                    <a:pt x="187109" y="2866"/>
                  </a:lnTo>
                  <a:lnTo>
                    <a:pt x="216218" y="0"/>
                  </a:lnTo>
                  <a:lnTo>
                    <a:pt x="230861" y="0"/>
                  </a:lnTo>
                  <a:lnTo>
                    <a:pt x="274330" y="5723"/>
                  </a:lnTo>
                  <a:lnTo>
                    <a:pt x="315848" y="19817"/>
                  </a:lnTo>
                  <a:lnTo>
                    <a:pt x="353819" y="41740"/>
                  </a:lnTo>
                  <a:lnTo>
                    <a:pt x="386783" y="70650"/>
                  </a:lnTo>
                  <a:lnTo>
                    <a:pt x="413473" y="105435"/>
                  </a:lnTo>
                  <a:lnTo>
                    <a:pt x="432865" y="144758"/>
                  </a:lnTo>
                  <a:lnTo>
                    <a:pt x="444212" y="187109"/>
                  </a:lnTo>
                  <a:lnTo>
                    <a:pt x="447079" y="216218"/>
                  </a:lnTo>
                  <a:lnTo>
                    <a:pt x="447079" y="223539"/>
                  </a:lnTo>
                  <a:lnTo>
                    <a:pt x="447079" y="230861"/>
                  </a:lnTo>
                  <a:lnTo>
                    <a:pt x="441356" y="274330"/>
                  </a:lnTo>
                  <a:lnTo>
                    <a:pt x="427261" y="315848"/>
                  </a:lnTo>
                  <a:lnTo>
                    <a:pt x="405338" y="353819"/>
                  </a:lnTo>
                  <a:lnTo>
                    <a:pt x="376429" y="386783"/>
                  </a:lnTo>
                  <a:lnTo>
                    <a:pt x="341644" y="413473"/>
                  </a:lnTo>
                  <a:lnTo>
                    <a:pt x="302320" y="432865"/>
                  </a:lnTo>
                  <a:lnTo>
                    <a:pt x="259969" y="444212"/>
                  </a:lnTo>
                  <a:lnTo>
                    <a:pt x="238164" y="446720"/>
                  </a:lnTo>
                  <a:lnTo>
                    <a:pt x="230861" y="447079"/>
                  </a:lnTo>
                  <a:close/>
                </a:path>
              </a:pathLst>
            </a:custGeom>
            <a:solidFill>
              <a:srgbClr val="0429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IN"/>
            </a:p>
          </p:txBody>
        </p:sp>
        <p:sp>
          <p:nvSpPr>
            <p:cNvPr id="21534" name="object 20">
              <a:extLst>
                <a:ext uri="{FF2B5EF4-FFF2-40B4-BE49-F238E27FC236}">
                  <a16:creationId xmlns:a16="http://schemas.microsoft.com/office/drawing/2014/main" id="{359842CC-E22A-18BD-C4E8-07EF7E16C14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0128" y="6960861"/>
              <a:ext cx="280035" cy="280035"/>
            </a:xfrm>
            <a:custGeom>
              <a:avLst/>
              <a:gdLst>
                <a:gd name="T0" fmla="*/ 62241 w 280034"/>
                <a:gd name="T1" fmla="*/ 256030 h 280034"/>
                <a:gd name="T2" fmla="*/ 2683 w 280034"/>
                <a:gd name="T3" fmla="*/ 167181 h 280034"/>
                <a:gd name="T4" fmla="*/ 62241 w 280034"/>
                <a:gd name="T5" fmla="*/ 23394 h 280034"/>
                <a:gd name="T6" fmla="*/ 193206 w 280034"/>
                <a:gd name="T7" fmla="*/ 10564 h 280034"/>
                <a:gd name="T8" fmla="*/ 124194 w 280034"/>
                <a:gd name="T9" fmla="*/ 21184 h 280034"/>
                <a:gd name="T10" fmla="*/ 44054 w 280034"/>
                <a:gd name="T11" fmla="*/ 60494 h 280034"/>
                <a:gd name="T12" fmla="*/ 268859 w 280034"/>
                <a:gd name="T13" fmla="*/ 86217 h 280034"/>
                <a:gd name="T14" fmla="*/ 17550 w 280034"/>
                <a:gd name="T15" fmla="*/ 116931 h 280034"/>
                <a:gd name="T16" fmla="*/ 17407 w 280034"/>
                <a:gd name="T17" fmla="*/ 161733 h 280034"/>
                <a:gd name="T18" fmla="*/ 272104 w 280034"/>
                <a:gd name="T19" fmla="*/ 182494 h 280034"/>
                <a:gd name="T20" fmla="*/ 43296 w 280034"/>
                <a:gd name="T21" fmla="*/ 218004 h 280034"/>
                <a:gd name="T22" fmla="*/ 124194 w 280034"/>
                <a:gd name="T23" fmla="*/ 258240 h 280034"/>
                <a:gd name="T24" fmla="*/ 167181 w 280034"/>
                <a:gd name="T25" fmla="*/ 276741 h 280034"/>
                <a:gd name="T26" fmla="*/ 184540 w 280034"/>
                <a:gd name="T27" fmla="*/ 71912 h 280034"/>
                <a:gd name="T28" fmla="*/ 205017 w 280034"/>
                <a:gd name="T29" fmla="*/ 16884 h 280034"/>
                <a:gd name="T30" fmla="*/ 197193 w 280034"/>
                <a:gd name="T31" fmla="*/ 60644 h 280034"/>
                <a:gd name="T32" fmla="*/ 131985 w 280034"/>
                <a:gd name="T33" fmla="*/ 16884 h 280034"/>
                <a:gd name="T34" fmla="*/ 76825 w 280034"/>
                <a:gd name="T35" fmla="*/ 80062 h 280034"/>
                <a:gd name="T36" fmla="*/ 124194 w 280034"/>
                <a:gd name="T37" fmla="*/ 21184 h 280034"/>
                <a:gd name="T38" fmla="*/ 100129 w 280034"/>
                <a:gd name="T39" fmla="*/ 56676 h 280034"/>
                <a:gd name="T40" fmla="*/ 131985 w 280034"/>
                <a:gd name="T41" fmla="*/ 21184 h 280034"/>
                <a:gd name="T42" fmla="*/ 248689 w 280034"/>
                <a:gd name="T43" fmla="*/ 80062 h 280034"/>
                <a:gd name="T44" fmla="*/ 177039 w 280034"/>
                <a:gd name="T45" fmla="*/ 21184 h 280034"/>
                <a:gd name="T46" fmla="*/ 256030 w 280034"/>
                <a:gd name="T47" fmla="*/ 62241 h 280034"/>
                <a:gd name="T48" fmla="*/ 72220 w 280034"/>
                <a:gd name="T49" fmla="*/ 172126 h 280034"/>
                <a:gd name="T50" fmla="*/ 70636 w 280034"/>
                <a:gd name="T51" fmla="*/ 128174 h 280034"/>
                <a:gd name="T52" fmla="*/ 89486 w 280034"/>
                <a:gd name="T53" fmla="*/ 95515 h 280034"/>
                <a:gd name="T54" fmla="*/ 85859 w 280034"/>
                <a:gd name="T55" fmla="*/ 139712 h 280034"/>
                <a:gd name="T56" fmla="*/ 89246 w 280034"/>
                <a:gd name="T57" fmla="*/ 182494 h 280034"/>
                <a:gd name="T58" fmla="*/ 147438 w 280034"/>
                <a:gd name="T59" fmla="*/ 95515 h 280034"/>
                <a:gd name="T60" fmla="*/ 191652 w 280034"/>
                <a:gd name="T61" fmla="*/ 172126 h 280034"/>
                <a:gd name="T62" fmla="*/ 193325 w 280034"/>
                <a:gd name="T63" fmla="*/ 128174 h 280034"/>
                <a:gd name="T64" fmla="*/ 205587 w 280034"/>
                <a:gd name="T65" fmla="*/ 95515 h 280034"/>
                <a:gd name="T66" fmla="*/ 209017 w 280034"/>
                <a:gd name="T67" fmla="*/ 139712 h 280034"/>
                <a:gd name="T68" fmla="*/ 205814 w 280034"/>
                <a:gd name="T69" fmla="*/ 182494 h 280034"/>
                <a:gd name="T70" fmla="*/ 259637 w 280034"/>
                <a:gd name="T71" fmla="*/ 172292 h 280034"/>
                <a:gd name="T72" fmla="*/ 263439 w 280034"/>
                <a:gd name="T73" fmla="*/ 128174 h 280034"/>
                <a:gd name="T74" fmla="*/ 271675 w 280034"/>
                <a:gd name="T75" fmla="*/ 95515 h 280034"/>
                <a:gd name="T76" fmla="*/ 272104 w 280034"/>
                <a:gd name="T77" fmla="*/ 182494 h 280034"/>
                <a:gd name="T78" fmla="*/ 81975 w 280034"/>
                <a:gd name="T79" fmla="*/ 218004 h 280034"/>
                <a:gd name="T80" fmla="*/ 94590 w 280034"/>
                <a:gd name="T81" fmla="*/ 206493 h 280034"/>
                <a:gd name="T82" fmla="*/ 213052 w 280034"/>
                <a:gd name="T83" fmla="*/ 258240 h 280034"/>
                <a:gd name="T84" fmla="*/ 236128 w 280034"/>
                <a:gd name="T85" fmla="*/ 218004 h 280034"/>
                <a:gd name="T86" fmla="*/ 238504 w 280034"/>
                <a:gd name="T87" fmla="*/ 238504 h 280034"/>
                <a:gd name="T88" fmla="*/ 131985 w 280034"/>
                <a:gd name="T89" fmla="*/ 262540 h 280034"/>
                <a:gd name="T90" fmla="*/ 205017 w 280034"/>
                <a:gd name="T91" fmla="*/ 262540 h 280034"/>
                <a:gd name="T92" fmla="*/ 182279 w 280034"/>
                <a:gd name="T93" fmla="*/ 214669 h 280034"/>
                <a:gd name="T94" fmla="*/ 177039 w 280034"/>
                <a:gd name="T95" fmla="*/ 258240 h 2800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0034" h="280034">
                  <a:moveTo>
                    <a:pt x="139712" y="279424"/>
                  </a:moveTo>
                  <a:lnTo>
                    <a:pt x="112243" y="276741"/>
                  </a:lnTo>
                  <a:lnTo>
                    <a:pt x="86217" y="268859"/>
                  </a:lnTo>
                  <a:lnTo>
                    <a:pt x="62241" y="256030"/>
                  </a:lnTo>
                  <a:lnTo>
                    <a:pt x="40920" y="238504"/>
                  </a:lnTo>
                  <a:lnTo>
                    <a:pt x="23394" y="217183"/>
                  </a:lnTo>
                  <a:lnTo>
                    <a:pt x="10564" y="193207"/>
                  </a:lnTo>
                  <a:lnTo>
                    <a:pt x="2683" y="167181"/>
                  </a:lnTo>
                  <a:lnTo>
                    <a:pt x="0" y="139712"/>
                  </a:lnTo>
                  <a:lnTo>
                    <a:pt x="2683" y="112243"/>
                  </a:lnTo>
                  <a:lnTo>
                    <a:pt x="23394" y="62241"/>
                  </a:lnTo>
                  <a:lnTo>
                    <a:pt x="62241" y="23394"/>
                  </a:lnTo>
                  <a:lnTo>
                    <a:pt x="112243" y="2683"/>
                  </a:lnTo>
                  <a:lnTo>
                    <a:pt x="139712" y="0"/>
                  </a:lnTo>
                  <a:lnTo>
                    <a:pt x="167181" y="2683"/>
                  </a:lnTo>
                  <a:lnTo>
                    <a:pt x="193206" y="10564"/>
                  </a:lnTo>
                  <a:lnTo>
                    <a:pt x="205017" y="16884"/>
                  </a:lnTo>
                  <a:lnTo>
                    <a:pt x="147438" y="16884"/>
                  </a:lnTo>
                  <a:lnTo>
                    <a:pt x="131985" y="16884"/>
                  </a:lnTo>
                  <a:lnTo>
                    <a:pt x="124194" y="21184"/>
                  </a:lnTo>
                  <a:lnTo>
                    <a:pt x="102385" y="21184"/>
                  </a:lnTo>
                  <a:lnTo>
                    <a:pt x="80367" y="30567"/>
                  </a:lnTo>
                  <a:lnTo>
                    <a:pt x="60761" y="43833"/>
                  </a:lnTo>
                  <a:lnTo>
                    <a:pt x="44054" y="60494"/>
                  </a:lnTo>
                  <a:lnTo>
                    <a:pt x="30734" y="80062"/>
                  </a:lnTo>
                  <a:lnTo>
                    <a:pt x="92690" y="80062"/>
                  </a:lnTo>
                  <a:lnTo>
                    <a:pt x="265566" y="80062"/>
                  </a:lnTo>
                  <a:lnTo>
                    <a:pt x="268859" y="86217"/>
                  </a:lnTo>
                  <a:lnTo>
                    <a:pt x="271675" y="95515"/>
                  </a:lnTo>
                  <a:lnTo>
                    <a:pt x="23582" y="95515"/>
                  </a:lnTo>
                  <a:lnTo>
                    <a:pt x="20099" y="106029"/>
                  </a:lnTo>
                  <a:lnTo>
                    <a:pt x="17550" y="116931"/>
                  </a:lnTo>
                  <a:lnTo>
                    <a:pt x="15985" y="128174"/>
                  </a:lnTo>
                  <a:lnTo>
                    <a:pt x="15452" y="139712"/>
                  </a:lnTo>
                  <a:lnTo>
                    <a:pt x="15948" y="150859"/>
                  </a:lnTo>
                  <a:lnTo>
                    <a:pt x="17407" y="161733"/>
                  </a:lnTo>
                  <a:lnTo>
                    <a:pt x="19786" y="172292"/>
                  </a:lnTo>
                  <a:lnTo>
                    <a:pt x="23043" y="182494"/>
                  </a:lnTo>
                  <a:lnTo>
                    <a:pt x="89246" y="182494"/>
                  </a:lnTo>
                  <a:lnTo>
                    <a:pt x="272104" y="182494"/>
                  </a:lnTo>
                  <a:lnTo>
                    <a:pt x="268859" y="193206"/>
                  </a:lnTo>
                  <a:lnTo>
                    <a:pt x="266323" y="197946"/>
                  </a:lnTo>
                  <a:lnTo>
                    <a:pt x="29972" y="197946"/>
                  </a:lnTo>
                  <a:lnTo>
                    <a:pt x="43296" y="218004"/>
                  </a:lnTo>
                  <a:lnTo>
                    <a:pt x="60148" y="235081"/>
                  </a:lnTo>
                  <a:lnTo>
                    <a:pt x="80015" y="248664"/>
                  </a:lnTo>
                  <a:lnTo>
                    <a:pt x="102385" y="258240"/>
                  </a:lnTo>
                  <a:lnTo>
                    <a:pt x="124194" y="258240"/>
                  </a:lnTo>
                  <a:lnTo>
                    <a:pt x="131985" y="262540"/>
                  </a:lnTo>
                  <a:lnTo>
                    <a:pt x="205017" y="262540"/>
                  </a:lnTo>
                  <a:lnTo>
                    <a:pt x="193206" y="268859"/>
                  </a:lnTo>
                  <a:lnTo>
                    <a:pt x="167181" y="276741"/>
                  </a:lnTo>
                  <a:lnTo>
                    <a:pt x="139712" y="279424"/>
                  </a:lnTo>
                  <a:close/>
                </a:path>
                <a:path w="280034" h="280034">
                  <a:moveTo>
                    <a:pt x="202598" y="80062"/>
                  </a:moveTo>
                  <a:lnTo>
                    <a:pt x="186734" y="80062"/>
                  </a:lnTo>
                  <a:lnTo>
                    <a:pt x="184540" y="71912"/>
                  </a:lnTo>
                  <a:lnTo>
                    <a:pt x="182059" y="64106"/>
                  </a:lnTo>
                  <a:lnTo>
                    <a:pt x="162720" y="28162"/>
                  </a:lnTo>
                  <a:lnTo>
                    <a:pt x="147438" y="16884"/>
                  </a:lnTo>
                  <a:lnTo>
                    <a:pt x="205017" y="16884"/>
                  </a:lnTo>
                  <a:lnTo>
                    <a:pt x="213052" y="21184"/>
                  </a:lnTo>
                  <a:lnTo>
                    <a:pt x="177039" y="21184"/>
                  </a:lnTo>
                  <a:lnTo>
                    <a:pt x="180574" y="25983"/>
                  </a:lnTo>
                  <a:lnTo>
                    <a:pt x="197193" y="60644"/>
                  </a:lnTo>
                  <a:lnTo>
                    <a:pt x="202598" y="80062"/>
                  </a:lnTo>
                  <a:close/>
                </a:path>
                <a:path w="280034" h="280034">
                  <a:moveTo>
                    <a:pt x="147438" y="80062"/>
                  </a:moveTo>
                  <a:lnTo>
                    <a:pt x="131985" y="80062"/>
                  </a:lnTo>
                  <a:lnTo>
                    <a:pt x="131985" y="16884"/>
                  </a:lnTo>
                  <a:lnTo>
                    <a:pt x="147438" y="16884"/>
                  </a:lnTo>
                  <a:lnTo>
                    <a:pt x="147438" y="80062"/>
                  </a:lnTo>
                  <a:close/>
                </a:path>
                <a:path w="280034" h="280034">
                  <a:moveTo>
                    <a:pt x="92690" y="80062"/>
                  </a:moveTo>
                  <a:lnTo>
                    <a:pt x="76825" y="80062"/>
                  </a:lnTo>
                  <a:lnTo>
                    <a:pt x="79333" y="70140"/>
                  </a:lnTo>
                  <a:lnTo>
                    <a:pt x="95462" y="31242"/>
                  </a:lnTo>
                  <a:lnTo>
                    <a:pt x="102385" y="21184"/>
                  </a:lnTo>
                  <a:lnTo>
                    <a:pt x="124194" y="21184"/>
                  </a:lnTo>
                  <a:lnTo>
                    <a:pt x="116704" y="28162"/>
                  </a:lnTo>
                  <a:lnTo>
                    <a:pt x="109636" y="37707"/>
                  </a:lnTo>
                  <a:lnTo>
                    <a:pt x="103171" y="49651"/>
                  </a:lnTo>
                  <a:lnTo>
                    <a:pt x="100129" y="56676"/>
                  </a:lnTo>
                  <a:lnTo>
                    <a:pt x="97365" y="64106"/>
                  </a:lnTo>
                  <a:lnTo>
                    <a:pt x="94883" y="71912"/>
                  </a:lnTo>
                  <a:lnTo>
                    <a:pt x="92690" y="80062"/>
                  </a:lnTo>
                  <a:close/>
                </a:path>
                <a:path w="280034" h="280034">
                  <a:moveTo>
                    <a:pt x="131985" y="21184"/>
                  </a:moveTo>
                  <a:lnTo>
                    <a:pt x="124194" y="21184"/>
                  </a:lnTo>
                  <a:lnTo>
                    <a:pt x="131985" y="21184"/>
                  </a:lnTo>
                  <a:close/>
                </a:path>
                <a:path w="280034" h="280034">
                  <a:moveTo>
                    <a:pt x="265566" y="80062"/>
                  </a:moveTo>
                  <a:lnTo>
                    <a:pt x="248689" y="80062"/>
                  </a:lnTo>
                  <a:lnTo>
                    <a:pt x="235370" y="60494"/>
                  </a:lnTo>
                  <a:lnTo>
                    <a:pt x="218663" y="43833"/>
                  </a:lnTo>
                  <a:lnTo>
                    <a:pt x="199057" y="30567"/>
                  </a:lnTo>
                  <a:lnTo>
                    <a:pt x="177039" y="21184"/>
                  </a:lnTo>
                  <a:lnTo>
                    <a:pt x="213052" y="21184"/>
                  </a:lnTo>
                  <a:lnTo>
                    <a:pt x="217183" y="23394"/>
                  </a:lnTo>
                  <a:lnTo>
                    <a:pt x="238504" y="40920"/>
                  </a:lnTo>
                  <a:lnTo>
                    <a:pt x="256030" y="62241"/>
                  </a:lnTo>
                  <a:lnTo>
                    <a:pt x="265566" y="80062"/>
                  </a:lnTo>
                  <a:close/>
                </a:path>
                <a:path w="280034" h="280034">
                  <a:moveTo>
                    <a:pt x="89246" y="182494"/>
                  </a:moveTo>
                  <a:lnTo>
                    <a:pt x="73609" y="182494"/>
                  </a:lnTo>
                  <a:lnTo>
                    <a:pt x="72220" y="172126"/>
                  </a:lnTo>
                  <a:lnTo>
                    <a:pt x="71217" y="161514"/>
                  </a:lnTo>
                  <a:lnTo>
                    <a:pt x="70610" y="150696"/>
                  </a:lnTo>
                  <a:lnTo>
                    <a:pt x="70406" y="139712"/>
                  </a:lnTo>
                  <a:lnTo>
                    <a:pt x="70636" y="128174"/>
                  </a:lnTo>
                  <a:lnTo>
                    <a:pt x="71299" y="116931"/>
                  </a:lnTo>
                  <a:lnTo>
                    <a:pt x="72375" y="106029"/>
                  </a:lnTo>
                  <a:lnTo>
                    <a:pt x="73836" y="95515"/>
                  </a:lnTo>
                  <a:lnTo>
                    <a:pt x="89486" y="95515"/>
                  </a:lnTo>
                  <a:lnTo>
                    <a:pt x="87908" y="106208"/>
                  </a:lnTo>
                  <a:lnTo>
                    <a:pt x="86775" y="117167"/>
                  </a:lnTo>
                  <a:lnTo>
                    <a:pt x="86090" y="128350"/>
                  </a:lnTo>
                  <a:lnTo>
                    <a:pt x="85859" y="139712"/>
                  </a:lnTo>
                  <a:lnTo>
                    <a:pt x="86082" y="150859"/>
                  </a:lnTo>
                  <a:lnTo>
                    <a:pt x="86732" y="161733"/>
                  </a:lnTo>
                  <a:lnTo>
                    <a:pt x="87793" y="172292"/>
                  </a:lnTo>
                  <a:lnTo>
                    <a:pt x="89246" y="182494"/>
                  </a:lnTo>
                  <a:close/>
                </a:path>
                <a:path w="280034" h="280034">
                  <a:moveTo>
                    <a:pt x="147438" y="182494"/>
                  </a:moveTo>
                  <a:lnTo>
                    <a:pt x="131985" y="182494"/>
                  </a:lnTo>
                  <a:lnTo>
                    <a:pt x="131985" y="95515"/>
                  </a:lnTo>
                  <a:lnTo>
                    <a:pt x="147438" y="95515"/>
                  </a:lnTo>
                  <a:lnTo>
                    <a:pt x="147438" y="182494"/>
                  </a:lnTo>
                  <a:close/>
                </a:path>
                <a:path w="280034" h="280034">
                  <a:moveTo>
                    <a:pt x="205814" y="182494"/>
                  </a:moveTo>
                  <a:lnTo>
                    <a:pt x="190177" y="182494"/>
                  </a:lnTo>
                  <a:lnTo>
                    <a:pt x="191652" y="172126"/>
                  </a:lnTo>
                  <a:lnTo>
                    <a:pt x="192710" y="161514"/>
                  </a:lnTo>
                  <a:lnTo>
                    <a:pt x="193349" y="150696"/>
                  </a:lnTo>
                  <a:lnTo>
                    <a:pt x="193564" y="139712"/>
                  </a:lnTo>
                  <a:lnTo>
                    <a:pt x="193325" y="128174"/>
                  </a:lnTo>
                  <a:lnTo>
                    <a:pt x="192628" y="116931"/>
                  </a:lnTo>
                  <a:lnTo>
                    <a:pt x="191492" y="106029"/>
                  </a:lnTo>
                  <a:lnTo>
                    <a:pt x="189937" y="95515"/>
                  </a:lnTo>
                  <a:lnTo>
                    <a:pt x="205587" y="95515"/>
                  </a:lnTo>
                  <a:lnTo>
                    <a:pt x="207074" y="106208"/>
                  </a:lnTo>
                  <a:lnTo>
                    <a:pt x="208148" y="117167"/>
                  </a:lnTo>
                  <a:lnTo>
                    <a:pt x="208798" y="128350"/>
                  </a:lnTo>
                  <a:lnTo>
                    <a:pt x="209017" y="139712"/>
                  </a:lnTo>
                  <a:lnTo>
                    <a:pt x="208804" y="150859"/>
                  </a:lnTo>
                  <a:lnTo>
                    <a:pt x="208186" y="161733"/>
                  </a:lnTo>
                  <a:lnTo>
                    <a:pt x="207182" y="172292"/>
                  </a:lnTo>
                  <a:lnTo>
                    <a:pt x="205814" y="182494"/>
                  </a:lnTo>
                  <a:close/>
                </a:path>
                <a:path w="280034" h="280034">
                  <a:moveTo>
                    <a:pt x="272104" y="182494"/>
                  </a:moveTo>
                  <a:lnTo>
                    <a:pt x="147438" y="182494"/>
                  </a:lnTo>
                  <a:lnTo>
                    <a:pt x="256381" y="182494"/>
                  </a:lnTo>
                  <a:lnTo>
                    <a:pt x="259637" y="172292"/>
                  </a:lnTo>
                  <a:lnTo>
                    <a:pt x="262017" y="161733"/>
                  </a:lnTo>
                  <a:lnTo>
                    <a:pt x="263476" y="150859"/>
                  </a:lnTo>
                  <a:lnTo>
                    <a:pt x="263971" y="139712"/>
                  </a:lnTo>
                  <a:lnTo>
                    <a:pt x="263439" y="128174"/>
                  </a:lnTo>
                  <a:lnTo>
                    <a:pt x="261874" y="116931"/>
                  </a:lnTo>
                  <a:lnTo>
                    <a:pt x="259325" y="106029"/>
                  </a:lnTo>
                  <a:lnTo>
                    <a:pt x="255842" y="95515"/>
                  </a:lnTo>
                  <a:lnTo>
                    <a:pt x="271675" y="95515"/>
                  </a:lnTo>
                  <a:lnTo>
                    <a:pt x="276741" y="112243"/>
                  </a:lnTo>
                  <a:lnTo>
                    <a:pt x="279424" y="139712"/>
                  </a:lnTo>
                  <a:lnTo>
                    <a:pt x="276741" y="167181"/>
                  </a:lnTo>
                  <a:lnTo>
                    <a:pt x="272104" y="182494"/>
                  </a:lnTo>
                  <a:close/>
                </a:path>
                <a:path w="280034" h="280034">
                  <a:moveTo>
                    <a:pt x="124194" y="258240"/>
                  </a:moveTo>
                  <a:lnTo>
                    <a:pt x="102385" y="258240"/>
                  </a:lnTo>
                  <a:lnTo>
                    <a:pt x="98850" y="253441"/>
                  </a:lnTo>
                  <a:lnTo>
                    <a:pt x="81975" y="218004"/>
                  </a:lnTo>
                  <a:lnTo>
                    <a:pt x="76502" y="197946"/>
                  </a:lnTo>
                  <a:lnTo>
                    <a:pt x="202922" y="197946"/>
                  </a:lnTo>
                  <a:lnTo>
                    <a:pt x="92348" y="197946"/>
                  </a:lnTo>
                  <a:lnTo>
                    <a:pt x="94590" y="206493"/>
                  </a:lnTo>
                  <a:lnTo>
                    <a:pt x="109636" y="241717"/>
                  </a:lnTo>
                  <a:lnTo>
                    <a:pt x="116704" y="251262"/>
                  </a:lnTo>
                  <a:lnTo>
                    <a:pt x="124194" y="258240"/>
                  </a:lnTo>
                  <a:close/>
                </a:path>
                <a:path w="280034" h="280034">
                  <a:moveTo>
                    <a:pt x="213052" y="258240"/>
                  </a:moveTo>
                  <a:lnTo>
                    <a:pt x="177039" y="258240"/>
                  </a:lnTo>
                  <a:lnTo>
                    <a:pt x="199409" y="248664"/>
                  </a:lnTo>
                  <a:lnTo>
                    <a:pt x="219276" y="235081"/>
                  </a:lnTo>
                  <a:lnTo>
                    <a:pt x="236128" y="218004"/>
                  </a:lnTo>
                  <a:lnTo>
                    <a:pt x="249452" y="197946"/>
                  </a:lnTo>
                  <a:lnTo>
                    <a:pt x="266323" y="197946"/>
                  </a:lnTo>
                  <a:lnTo>
                    <a:pt x="256030" y="217183"/>
                  </a:lnTo>
                  <a:lnTo>
                    <a:pt x="238504" y="238504"/>
                  </a:lnTo>
                  <a:lnTo>
                    <a:pt x="217183" y="256030"/>
                  </a:lnTo>
                  <a:lnTo>
                    <a:pt x="213052" y="258240"/>
                  </a:lnTo>
                  <a:close/>
                </a:path>
                <a:path w="280034" h="280034">
                  <a:moveTo>
                    <a:pt x="147438" y="262540"/>
                  </a:moveTo>
                  <a:lnTo>
                    <a:pt x="131985" y="262540"/>
                  </a:lnTo>
                  <a:lnTo>
                    <a:pt x="131985" y="197946"/>
                  </a:lnTo>
                  <a:lnTo>
                    <a:pt x="147438" y="197946"/>
                  </a:lnTo>
                  <a:lnTo>
                    <a:pt x="147438" y="262540"/>
                  </a:lnTo>
                  <a:close/>
                </a:path>
                <a:path w="280034" h="280034">
                  <a:moveTo>
                    <a:pt x="205017" y="262540"/>
                  </a:moveTo>
                  <a:lnTo>
                    <a:pt x="147438" y="262540"/>
                  </a:lnTo>
                  <a:lnTo>
                    <a:pt x="155230" y="258240"/>
                  </a:lnTo>
                  <a:lnTo>
                    <a:pt x="162720" y="251262"/>
                  </a:lnTo>
                  <a:lnTo>
                    <a:pt x="182279" y="214669"/>
                  </a:lnTo>
                  <a:lnTo>
                    <a:pt x="187075" y="197946"/>
                  </a:lnTo>
                  <a:lnTo>
                    <a:pt x="202922" y="197946"/>
                  </a:lnTo>
                  <a:lnTo>
                    <a:pt x="190257" y="236307"/>
                  </a:lnTo>
                  <a:lnTo>
                    <a:pt x="177039" y="258240"/>
                  </a:lnTo>
                  <a:lnTo>
                    <a:pt x="213052" y="258240"/>
                  </a:lnTo>
                  <a:lnTo>
                    <a:pt x="205017" y="2625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IN"/>
            </a:p>
          </p:txBody>
        </p:sp>
      </p:grpSp>
      <p:grpSp>
        <p:nvGrpSpPr>
          <p:cNvPr id="21512" name="object 21">
            <a:extLst>
              <a:ext uri="{FF2B5EF4-FFF2-40B4-BE49-F238E27FC236}">
                <a16:creationId xmlns:a16="http://schemas.microsoft.com/office/drawing/2014/main" id="{1117543F-29FC-46B3-45A2-9FF288A826CA}"/>
              </a:ext>
            </a:extLst>
          </p:cNvPr>
          <p:cNvGrpSpPr>
            <a:grpSpLocks/>
          </p:cNvGrpSpPr>
          <p:nvPr/>
        </p:nvGrpSpPr>
        <p:grpSpPr bwMode="auto">
          <a:xfrm>
            <a:off x="2438400" y="7878764"/>
            <a:ext cx="939800" cy="1033462"/>
            <a:chOff x="6796301" y="5410549"/>
            <a:chExt cx="447675" cy="447675"/>
          </a:xfrm>
        </p:grpSpPr>
        <p:sp>
          <p:nvSpPr>
            <p:cNvPr id="21531" name="object 22">
              <a:extLst>
                <a:ext uri="{FF2B5EF4-FFF2-40B4-BE49-F238E27FC236}">
                  <a16:creationId xmlns:a16="http://schemas.microsoft.com/office/drawing/2014/main" id="{81D3D7B9-416F-F463-6BFC-A73717F00D2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6301" y="5410549"/>
              <a:ext cx="447675" cy="447675"/>
            </a:xfrm>
            <a:custGeom>
              <a:avLst/>
              <a:gdLst>
                <a:gd name="T0" fmla="*/ 230861 w 447675"/>
                <a:gd name="T1" fmla="*/ 447079 h 447675"/>
                <a:gd name="T2" fmla="*/ 216218 w 447675"/>
                <a:gd name="T3" fmla="*/ 447079 h 447675"/>
                <a:gd name="T4" fmla="*/ 208915 w 447675"/>
                <a:gd name="T5" fmla="*/ 446720 h 447675"/>
                <a:gd name="T6" fmla="*/ 165655 w 447675"/>
                <a:gd name="T7" fmla="*/ 439579 h 447675"/>
                <a:gd name="T8" fmla="*/ 124620 w 447675"/>
                <a:gd name="T9" fmla="*/ 424135 h 447675"/>
                <a:gd name="T10" fmla="*/ 87387 w 447675"/>
                <a:gd name="T11" fmla="*/ 400982 h 447675"/>
                <a:gd name="T12" fmla="*/ 55385 w 447675"/>
                <a:gd name="T13" fmla="*/ 371011 h 447675"/>
                <a:gd name="T14" fmla="*/ 29846 w 447675"/>
                <a:gd name="T15" fmla="*/ 335372 h 447675"/>
                <a:gd name="T16" fmla="*/ 11750 w 447675"/>
                <a:gd name="T17" fmla="*/ 295435 h 447675"/>
                <a:gd name="T18" fmla="*/ 1794 w 447675"/>
                <a:gd name="T19" fmla="*/ 252736 h 447675"/>
                <a:gd name="T20" fmla="*/ 0 w 447675"/>
                <a:gd name="T21" fmla="*/ 230861 h 447675"/>
                <a:gd name="T22" fmla="*/ 0 w 447675"/>
                <a:gd name="T23" fmla="*/ 216218 h 447675"/>
                <a:gd name="T24" fmla="*/ 5723 w 447675"/>
                <a:gd name="T25" fmla="*/ 172748 h 447675"/>
                <a:gd name="T26" fmla="*/ 19817 w 447675"/>
                <a:gd name="T27" fmla="*/ 131230 h 447675"/>
                <a:gd name="T28" fmla="*/ 41740 w 447675"/>
                <a:gd name="T29" fmla="*/ 93260 h 447675"/>
                <a:gd name="T30" fmla="*/ 70650 w 447675"/>
                <a:gd name="T31" fmla="*/ 60296 h 447675"/>
                <a:gd name="T32" fmla="*/ 105435 w 447675"/>
                <a:gd name="T33" fmla="*/ 33605 h 447675"/>
                <a:gd name="T34" fmla="*/ 144758 w 447675"/>
                <a:gd name="T35" fmla="*/ 14214 h 447675"/>
                <a:gd name="T36" fmla="*/ 187109 w 447675"/>
                <a:gd name="T37" fmla="*/ 2866 h 447675"/>
                <a:gd name="T38" fmla="*/ 216218 w 447675"/>
                <a:gd name="T39" fmla="*/ 0 h 447675"/>
                <a:gd name="T40" fmla="*/ 230861 w 447675"/>
                <a:gd name="T41" fmla="*/ 0 h 447675"/>
                <a:gd name="T42" fmla="*/ 274330 w 447675"/>
                <a:gd name="T43" fmla="*/ 5723 h 447675"/>
                <a:gd name="T44" fmla="*/ 315848 w 447675"/>
                <a:gd name="T45" fmla="*/ 19817 h 447675"/>
                <a:gd name="T46" fmla="*/ 353819 w 447675"/>
                <a:gd name="T47" fmla="*/ 41740 h 447675"/>
                <a:gd name="T48" fmla="*/ 386783 w 447675"/>
                <a:gd name="T49" fmla="*/ 70650 h 447675"/>
                <a:gd name="T50" fmla="*/ 413473 w 447675"/>
                <a:gd name="T51" fmla="*/ 105435 h 447675"/>
                <a:gd name="T52" fmla="*/ 432865 w 447675"/>
                <a:gd name="T53" fmla="*/ 144758 h 447675"/>
                <a:gd name="T54" fmla="*/ 444212 w 447675"/>
                <a:gd name="T55" fmla="*/ 187109 h 447675"/>
                <a:gd name="T56" fmla="*/ 447079 w 447675"/>
                <a:gd name="T57" fmla="*/ 216218 h 447675"/>
                <a:gd name="T58" fmla="*/ 447079 w 447675"/>
                <a:gd name="T59" fmla="*/ 223539 h 447675"/>
                <a:gd name="T60" fmla="*/ 447079 w 447675"/>
                <a:gd name="T61" fmla="*/ 230861 h 447675"/>
                <a:gd name="T62" fmla="*/ 441356 w 447675"/>
                <a:gd name="T63" fmla="*/ 274330 h 447675"/>
                <a:gd name="T64" fmla="*/ 427261 w 447675"/>
                <a:gd name="T65" fmla="*/ 315848 h 447675"/>
                <a:gd name="T66" fmla="*/ 405338 w 447675"/>
                <a:gd name="T67" fmla="*/ 353819 h 447675"/>
                <a:gd name="T68" fmla="*/ 376429 w 447675"/>
                <a:gd name="T69" fmla="*/ 386783 h 447675"/>
                <a:gd name="T70" fmla="*/ 341644 w 447675"/>
                <a:gd name="T71" fmla="*/ 413473 h 447675"/>
                <a:gd name="T72" fmla="*/ 302320 w 447675"/>
                <a:gd name="T73" fmla="*/ 432865 h 447675"/>
                <a:gd name="T74" fmla="*/ 259969 w 447675"/>
                <a:gd name="T75" fmla="*/ 444212 h 447675"/>
                <a:gd name="T76" fmla="*/ 238164 w 447675"/>
                <a:gd name="T77" fmla="*/ 446720 h 447675"/>
                <a:gd name="T78" fmla="*/ 230861 w 447675"/>
                <a:gd name="T79" fmla="*/ 447079 h 447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47675" h="447675">
                  <a:moveTo>
                    <a:pt x="230861" y="447079"/>
                  </a:moveTo>
                  <a:lnTo>
                    <a:pt x="216218" y="447079"/>
                  </a:lnTo>
                  <a:lnTo>
                    <a:pt x="208915" y="446720"/>
                  </a:lnTo>
                  <a:lnTo>
                    <a:pt x="165655" y="439579"/>
                  </a:lnTo>
                  <a:lnTo>
                    <a:pt x="124620" y="424135"/>
                  </a:lnTo>
                  <a:lnTo>
                    <a:pt x="87387" y="400982"/>
                  </a:lnTo>
                  <a:lnTo>
                    <a:pt x="55385" y="371011"/>
                  </a:lnTo>
                  <a:lnTo>
                    <a:pt x="29846" y="335372"/>
                  </a:lnTo>
                  <a:lnTo>
                    <a:pt x="11750" y="295435"/>
                  </a:lnTo>
                  <a:lnTo>
                    <a:pt x="1794" y="252736"/>
                  </a:lnTo>
                  <a:lnTo>
                    <a:pt x="0" y="230861"/>
                  </a:lnTo>
                  <a:lnTo>
                    <a:pt x="0" y="216218"/>
                  </a:lnTo>
                  <a:lnTo>
                    <a:pt x="5723" y="172748"/>
                  </a:lnTo>
                  <a:lnTo>
                    <a:pt x="19817" y="131230"/>
                  </a:lnTo>
                  <a:lnTo>
                    <a:pt x="41740" y="93260"/>
                  </a:lnTo>
                  <a:lnTo>
                    <a:pt x="70650" y="60296"/>
                  </a:lnTo>
                  <a:lnTo>
                    <a:pt x="105435" y="33605"/>
                  </a:lnTo>
                  <a:lnTo>
                    <a:pt x="144758" y="14214"/>
                  </a:lnTo>
                  <a:lnTo>
                    <a:pt x="187109" y="2866"/>
                  </a:lnTo>
                  <a:lnTo>
                    <a:pt x="216218" y="0"/>
                  </a:lnTo>
                  <a:lnTo>
                    <a:pt x="230861" y="0"/>
                  </a:lnTo>
                  <a:lnTo>
                    <a:pt x="274330" y="5723"/>
                  </a:lnTo>
                  <a:lnTo>
                    <a:pt x="315848" y="19817"/>
                  </a:lnTo>
                  <a:lnTo>
                    <a:pt x="353819" y="41740"/>
                  </a:lnTo>
                  <a:lnTo>
                    <a:pt x="386783" y="70650"/>
                  </a:lnTo>
                  <a:lnTo>
                    <a:pt x="413473" y="105435"/>
                  </a:lnTo>
                  <a:lnTo>
                    <a:pt x="432865" y="144758"/>
                  </a:lnTo>
                  <a:lnTo>
                    <a:pt x="444212" y="187109"/>
                  </a:lnTo>
                  <a:lnTo>
                    <a:pt x="447079" y="216218"/>
                  </a:lnTo>
                  <a:lnTo>
                    <a:pt x="447079" y="223539"/>
                  </a:lnTo>
                  <a:lnTo>
                    <a:pt x="447079" y="230861"/>
                  </a:lnTo>
                  <a:lnTo>
                    <a:pt x="441356" y="274330"/>
                  </a:lnTo>
                  <a:lnTo>
                    <a:pt x="427261" y="315848"/>
                  </a:lnTo>
                  <a:lnTo>
                    <a:pt x="405338" y="353819"/>
                  </a:lnTo>
                  <a:lnTo>
                    <a:pt x="376429" y="386783"/>
                  </a:lnTo>
                  <a:lnTo>
                    <a:pt x="341644" y="413473"/>
                  </a:lnTo>
                  <a:lnTo>
                    <a:pt x="302320" y="432865"/>
                  </a:lnTo>
                  <a:lnTo>
                    <a:pt x="259969" y="444212"/>
                  </a:lnTo>
                  <a:lnTo>
                    <a:pt x="238164" y="446720"/>
                  </a:lnTo>
                  <a:lnTo>
                    <a:pt x="230861" y="447079"/>
                  </a:lnTo>
                  <a:close/>
                </a:path>
              </a:pathLst>
            </a:custGeom>
            <a:solidFill>
              <a:srgbClr val="0429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IN" sz="3600"/>
            </a:p>
          </p:txBody>
        </p:sp>
        <p:pic>
          <p:nvPicPr>
            <p:cNvPr id="21532" name="object 23">
              <a:extLst>
                <a:ext uri="{FF2B5EF4-FFF2-40B4-BE49-F238E27FC236}">
                  <a16:creationId xmlns:a16="http://schemas.microsoft.com/office/drawing/2014/main" id="{FBAFE35D-DCCD-71CB-BC06-015FAF44DB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074" y="5520629"/>
              <a:ext cx="229843" cy="227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13" name="object 24">
            <a:extLst>
              <a:ext uri="{FF2B5EF4-FFF2-40B4-BE49-F238E27FC236}">
                <a16:creationId xmlns:a16="http://schemas.microsoft.com/office/drawing/2014/main" id="{2AC8245A-A48B-8B4C-8ED1-5A271605ACCE}"/>
              </a:ext>
            </a:extLst>
          </p:cNvPr>
          <p:cNvGrpSpPr>
            <a:grpSpLocks/>
          </p:cNvGrpSpPr>
          <p:nvPr/>
        </p:nvGrpSpPr>
        <p:grpSpPr bwMode="auto">
          <a:xfrm>
            <a:off x="15367000" y="7874001"/>
            <a:ext cx="939800" cy="1057275"/>
            <a:chOff x="6796324" y="7610247"/>
            <a:chExt cx="447675" cy="447675"/>
          </a:xfrm>
        </p:grpSpPr>
        <p:sp>
          <p:nvSpPr>
            <p:cNvPr id="21529" name="object 25">
              <a:extLst>
                <a:ext uri="{FF2B5EF4-FFF2-40B4-BE49-F238E27FC236}">
                  <a16:creationId xmlns:a16="http://schemas.microsoft.com/office/drawing/2014/main" id="{3066DDCB-97AD-EF55-C1BE-DA5A8084D62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6324" y="7610247"/>
              <a:ext cx="447675" cy="447675"/>
            </a:xfrm>
            <a:custGeom>
              <a:avLst/>
              <a:gdLst>
                <a:gd name="T0" fmla="*/ 230866 w 447675"/>
                <a:gd name="T1" fmla="*/ 447091 h 447675"/>
                <a:gd name="T2" fmla="*/ 216224 w 447675"/>
                <a:gd name="T3" fmla="*/ 447091 h 447675"/>
                <a:gd name="T4" fmla="*/ 208920 w 447675"/>
                <a:gd name="T5" fmla="*/ 446732 h 447675"/>
                <a:gd name="T6" fmla="*/ 165659 w 447675"/>
                <a:gd name="T7" fmla="*/ 439590 h 447675"/>
                <a:gd name="T8" fmla="*/ 124623 w 447675"/>
                <a:gd name="T9" fmla="*/ 424146 h 447675"/>
                <a:gd name="T10" fmla="*/ 87389 w 447675"/>
                <a:gd name="T11" fmla="*/ 400993 h 447675"/>
                <a:gd name="T12" fmla="*/ 55387 w 447675"/>
                <a:gd name="T13" fmla="*/ 371020 h 447675"/>
                <a:gd name="T14" fmla="*/ 29847 w 447675"/>
                <a:gd name="T15" fmla="*/ 335381 h 447675"/>
                <a:gd name="T16" fmla="*/ 11751 w 447675"/>
                <a:gd name="T17" fmla="*/ 295443 h 447675"/>
                <a:gd name="T18" fmla="*/ 1794 w 447675"/>
                <a:gd name="T19" fmla="*/ 252742 h 447675"/>
                <a:gd name="T20" fmla="*/ 0 w 447675"/>
                <a:gd name="T21" fmla="*/ 230866 h 447675"/>
                <a:gd name="T22" fmla="*/ 0 w 447675"/>
                <a:gd name="T23" fmla="*/ 216224 h 447675"/>
                <a:gd name="T24" fmla="*/ 5723 w 447675"/>
                <a:gd name="T25" fmla="*/ 172753 h 447675"/>
                <a:gd name="T26" fmla="*/ 19818 w 447675"/>
                <a:gd name="T27" fmla="*/ 131234 h 447675"/>
                <a:gd name="T28" fmla="*/ 41741 w 447675"/>
                <a:gd name="T29" fmla="*/ 93262 h 447675"/>
                <a:gd name="T30" fmla="*/ 70651 w 447675"/>
                <a:gd name="T31" fmla="*/ 60297 h 447675"/>
                <a:gd name="T32" fmla="*/ 105437 w 447675"/>
                <a:gd name="T33" fmla="*/ 33606 h 447675"/>
                <a:gd name="T34" fmla="*/ 144762 w 447675"/>
                <a:gd name="T35" fmla="*/ 14214 h 447675"/>
                <a:gd name="T36" fmla="*/ 187114 w 447675"/>
                <a:gd name="T37" fmla="*/ 2867 h 447675"/>
                <a:gd name="T38" fmla="*/ 216224 w 447675"/>
                <a:gd name="T39" fmla="*/ 0 h 447675"/>
                <a:gd name="T40" fmla="*/ 230866 w 447675"/>
                <a:gd name="T41" fmla="*/ 0 h 447675"/>
                <a:gd name="T42" fmla="*/ 274337 w 447675"/>
                <a:gd name="T43" fmla="*/ 5723 h 447675"/>
                <a:gd name="T44" fmla="*/ 315856 w 447675"/>
                <a:gd name="T45" fmla="*/ 19818 h 447675"/>
                <a:gd name="T46" fmla="*/ 353828 w 447675"/>
                <a:gd name="T47" fmla="*/ 41741 h 447675"/>
                <a:gd name="T48" fmla="*/ 386793 w 447675"/>
                <a:gd name="T49" fmla="*/ 70651 h 447675"/>
                <a:gd name="T50" fmla="*/ 413484 w 447675"/>
                <a:gd name="T51" fmla="*/ 105437 h 447675"/>
                <a:gd name="T52" fmla="*/ 432876 w 447675"/>
                <a:gd name="T53" fmla="*/ 144762 h 447675"/>
                <a:gd name="T54" fmla="*/ 444224 w 447675"/>
                <a:gd name="T55" fmla="*/ 187114 h 447675"/>
                <a:gd name="T56" fmla="*/ 447091 w 447675"/>
                <a:gd name="T57" fmla="*/ 216224 h 447675"/>
                <a:gd name="T58" fmla="*/ 447091 w 447675"/>
                <a:gd name="T59" fmla="*/ 223545 h 447675"/>
                <a:gd name="T60" fmla="*/ 447091 w 447675"/>
                <a:gd name="T61" fmla="*/ 230866 h 447675"/>
                <a:gd name="T62" fmla="*/ 441367 w 447675"/>
                <a:gd name="T63" fmla="*/ 274337 h 447675"/>
                <a:gd name="T64" fmla="*/ 427272 w 447675"/>
                <a:gd name="T65" fmla="*/ 315856 h 447675"/>
                <a:gd name="T66" fmla="*/ 405349 w 447675"/>
                <a:gd name="T67" fmla="*/ 353828 h 447675"/>
                <a:gd name="T68" fmla="*/ 376439 w 447675"/>
                <a:gd name="T69" fmla="*/ 386793 h 447675"/>
                <a:gd name="T70" fmla="*/ 341653 w 447675"/>
                <a:gd name="T71" fmla="*/ 413484 h 447675"/>
                <a:gd name="T72" fmla="*/ 302328 w 447675"/>
                <a:gd name="T73" fmla="*/ 432876 h 447675"/>
                <a:gd name="T74" fmla="*/ 259976 w 447675"/>
                <a:gd name="T75" fmla="*/ 444224 h 447675"/>
                <a:gd name="T76" fmla="*/ 238170 w 447675"/>
                <a:gd name="T77" fmla="*/ 446732 h 447675"/>
                <a:gd name="T78" fmla="*/ 230866 w 447675"/>
                <a:gd name="T79" fmla="*/ 447091 h 447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47675" h="447675">
                  <a:moveTo>
                    <a:pt x="230866" y="447091"/>
                  </a:moveTo>
                  <a:lnTo>
                    <a:pt x="216224" y="447091"/>
                  </a:lnTo>
                  <a:lnTo>
                    <a:pt x="208920" y="446732"/>
                  </a:lnTo>
                  <a:lnTo>
                    <a:pt x="165659" y="439590"/>
                  </a:lnTo>
                  <a:lnTo>
                    <a:pt x="124623" y="424146"/>
                  </a:lnTo>
                  <a:lnTo>
                    <a:pt x="87389" y="400993"/>
                  </a:lnTo>
                  <a:lnTo>
                    <a:pt x="55387" y="371020"/>
                  </a:lnTo>
                  <a:lnTo>
                    <a:pt x="29847" y="335381"/>
                  </a:lnTo>
                  <a:lnTo>
                    <a:pt x="11751" y="295443"/>
                  </a:lnTo>
                  <a:lnTo>
                    <a:pt x="1794" y="252742"/>
                  </a:lnTo>
                  <a:lnTo>
                    <a:pt x="0" y="230866"/>
                  </a:lnTo>
                  <a:lnTo>
                    <a:pt x="0" y="216224"/>
                  </a:lnTo>
                  <a:lnTo>
                    <a:pt x="5723" y="172753"/>
                  </a:lnTo>
                  <a:lnTo>
                    <a:pt x="19818" y="131234"/>
                  </a:lnTo>
                  <a:lnTo>
                    <a:pt x="41741" y="93262"/>
                  </a:lnTo>
                  <a:lnTo>
                    <a:pt x="70651" y="60297"/>
                  </a:lnTo>
                  <a:lnTo>
                    <a:pt x="105437" y="33606"/>
                  </a:lnTo>
                  <a:lnTo>
                    <a:pt x="144762" y="14214"/>
                  </a:lnTo>
                  <a:lnTo>
                    <a:pt x="187114" y="2867"/>
                  </a:lnTo>
                  <a:lnTo>
                    <a:pt x="216224" y="0"/>
                  </a:lnTo>
                  <a:lnTo>
                    <a:pt x="230866" y="0"/>
                  </a:lnTo>
                  <a:lnTo>
                    <a:pt x="274337" y="5723"/>
                  </a:lnTo>
                  <a:lnTo>
                    <a:pt x="315856" y="19818"/>
                  </a:lnTo>
                  <a:lnTo>
                    <a:pt x="353828" y="41741"/>
                  </a:lnTo>
                  <a:lnTo>
                    <a:pt x="386793" y="70651"/>
                  </a:lnTo>
                  <a:lnTo>
                    <a:pt x="413484" y="105437"/>
                  </a:lnTo>
                  <a:lnTo>
                    <a:pt x="432876" y="144762"/>
                  </a:lnTo>
                  <a:lnTo>
                    <a:pt x="444224" y="187114"/>
                  </a:lnTo>
                  <a:lnTo>
                    <a:pt x="447091" y="216224"/>
                  </a:lnTo>
                  <a:lnTo>
                    <a:pt x="447091" y="223545"/>
                  </a:lnTo>
                  <a:lnTo>
                    <a:pt x="447091" y="230866"/>
                  </a:lnTo>
                  <a:lnTo>
                    <a:pt x="441367" y="274337"/>
                  </a:lnTo>
                  <a:lnTo>
                    <a:pt x="427272" y="315856"/>
                  </a:lnTo>
                  <a:lnTo>
                    <a:pt x="405349" y="353828"/>
                  </a:lnTo>
                  <a:lnTo>
                    <a:pt x="376439" y="386793"/>
                  </a:lnTo>
                  <a:lnTo>
                    <a:pt x="341653" y="413484"/>
                  </a:lnTo>
                  <a:lnTo>
                    <a:pt x="302328" y="432876"/>
                  </a:lnTo>
                  <a:lnTo>
                    <a:pt x="259976" y="444224"/>
                  </a:lnTo>
                  <a:lnTo>
                    <a:pt x="238170" y="446732"/>
                  </a:lnTo>
                  <a:lnTo>
                    <a:pt x="230866" y="447091"/>
                  </a:lnTo>
                  <a:close/>
                </a:path>
              </a:pathLst>
            </a:custGeom>
            <a:solidFill>
              <a:srgbClr val="0429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IN"/>
            </a:p>
          </p:txBody>
        </p:sp>
        <p:sp>
          <p:nvSpPr>
            <p:cNvPr id="21530" name="object 26">
              <a:extLst>
                <a:ext uri="{FF2B5EF4-FFF2-40B4-BE49-F238E27FC236}">
                  <a16:creationId xmlns:a16="http://schemas.microsoft.com/office/drawing/2014/main" id="{F0993727-F061-24B7-99A7-229E2906C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3505" y="7689931"/>
              <a:ext cx="193040" cy="288925"/>
            </a:xfrm>
            <a:custGeom>
              <a:avLst/>
              <a:gdLst>
                <a:gd name="T0" fmla="*/ 96376 w 193040"/>
                <a:gd name="T1" fmla="*/ 288772 h 288925"/>
                <a:gd name="T2" fmla="*/ 13560 w 193040"/>
                <a:gd name="T3" fmla="*/ 144645 h 288925"/>
                <a:gd name="T4" fmla="*/ 832 w 193040"/>
                <a:gd name="T5" fmla="*/ 108359 h 288925"/>
                <a:gd name="T6" fmla="*/ 0 w 193040"/>
                <a:gd name="T7" fmla="*/ 95327 h 288925"/>
                <a:gd name="T8" fmla="*/ 68 w 193040"/>
                <a:gd name="T9" fmla="*/ 89043 h 288925"/>
                <a:gd name="T10" fmla="*/ 13076 w 193040"/>
                <a:gd name="T11" fmla="*/ 47489 h 288925"/>
                <a:gd name="T12" fmla="*/ 48393 w 193040"/>
                <a:gd name="T13" fmla="*/ 12554 h 288925"/>
                <a:gd name="T14" fmla="*/ 90086 w 193040"/>
                <a:gd name="T15" fmla="*/ 0 h 288925"/>
                <a:gd name="T16" fmla="*/ 102654 w 193040"/>
                <a:gd name="T17" fmla="*/ 0 h 288925"/>
                <a:gd name="T18" fmla="*/ 144347 w 193040"/>
                <a:gd name="T19" fmla="*/ 12554 h 288925"/>
                <a:gd name="T20" fmla="*/ 179665 w 193040"/>
                <a:gd name="T21" fmla="*/ 47489 h 288925"/>
                <a:gd name="T22" fmla="*/ 181088 w 193040"/>
                <a:gd name="T23" fmla="*/ 50104 h 288925"/>
                <a:gd name="T24" fmla="*/ 90368 w 193040"/>
                <a:gd name="T25" fmla="*/ 50104 h 288925"/>
                <a:gd name="T26" fmla="*/ 84599 w 193040"/>
                <a:gd name="T27" fmla="*/ 51252 h 288925"/>
                <a:gd name="T28" fmla="*/ 52289 w 193040"/>
                <a:gd name="T29" fmla="*/ 83561 h 288925"/>
                <a:gd name="T30" fmla="*/ 51142 w 193040"/>
                <a:gd name="T31" fmla="*/ 101324 h 288925"/>
                <a:gd name="T32" fmla="*/ 52289 w 193040"/>
                <a:gd name="T33" fmla="*/ 107092 h 288925"/>
                <a:gd name="T34" fmla="*/ 84599 w 193040"/>
                <a:gd name="T35" fmla="*/ 139402 h 288925"/>
                <a:gd name="T36" fmla="*/ 90367 w 193040"/>
                <a:gd name="T37" fmla="*/ 140549 h 288925"/>
                <a:gd name="T38" fmla="*/ 181287 w 193040"/>
                <a:gd name="T39" fmla="*/ 140549 h 288925"/>
                <a:gd name="T40" fmla="*/ 179192 w 193040"/>
                <a:gd name="T41" fmla="*/ 144645 h 288925"/>
                <a:gd name="T42" fmla="*/ 96376 w 193040"/>
                <a:gd name="T43" fmla="*/ 288772 h 288925"/>
                <a:gd name="T44" fmla="*/ 181287 w 193040"/>
                <a:gd name="T45" fmla="*/ 140549 h 288925"/>
                <a:gd name="T46" fmla="*/ 102361 w 193040"/>
                <a:gd name="T47" fmla="*/ 140549 h 288925"/>
                <a:gd name="T48" fmla="*/ 108130 w 193040"/>
                <a:gd name="T49" fmla="*/ 139402 h 288925"/>
                <a:gd name="T50" fmla="*/ 119211 w 193040"/>
                <a:gd name="T51" fmla="*/ 134812 h 288925"/>
                <a:gd name="T52" fmla="*/ 141587 w 193040"/>
                <a:gd name="T53" fmla="*/ 101324 h 288925"/>
                <a:gd name="T54" fmla="*/ 141530 w 193040"/>
                <a:gd name="T55" fmla="*/ 89043 h 288925"/>
                <a:gd name="T56" fmla="*/ 119211 w 193040"/>
                <a:gd name="T57" fmla="*/ 55841 h 288925"/>
                <a:gd name="T58" fmla="*/ 102361 w 193040"/>
                <a:gd name="T59" fmla="*/ 50104 h 288925"/>
                <a:gd name="T60" fmla="*/ 181088 w 193040"/>
                <a:gd name="T61" fmla="*/ 50104 h 288925"/>
                <a:gd name="T62" fmla="*/ 192672 w 193040"/>
                <a:gd name="T63" fmla="*/ 89043 h 288925"/>
                <a:gd name="T64" fmla="*/ 192752 w 193040"/>
                <a:gd name="T65" fmla="*/ 95327 h 288925"/>
                <a:gd name="T66" fmla="*/ 191919 w 193040"/>
                <a:gd name="T67" fmla="*/ 108359 h 288925"/>
                <a:gd name="T68" fmla="*/ 189382 w 193040"/>
                <a:gd name="T69" fmla="*/ 120923 h 288925"/>
                <a:gd name="T70" fmla="*/ 185139 w 193040"/>
                <a:gd name="T71" fmla="*/ 133018 h 288925"/>
                <a:gd name="T72" fmla="*/ 181287 w 193040"/>
                <a:gd name="T73" fmla="*/ 140549 h 288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93040" h="288925">
                  <a:moveTo>
                    <a:pt x="96376" y="288772"/>
                  </a:moveTo>
                  <a:lnTo>
                    <a:pt x="13560" y="144645"/>
                  </a:lnTo>
                  <a:lnTo>
                    <a:pt x="832" y="108359"/>
                  </a:lnTo>
                  <a:lnTo>
                    <a:pt x="0" y="95327"/>
                  </a:lnTo>
                  <a:lnTo>
                    <a:pt x="68" y="89043"/>
                  </a:lnTo>
                  <a:lnTo>
                    <a:pt x="13076" y="47489"/>
                  </a:lnTo>
                  <a:lnTo>
                    <a:pt x="48393" y="12554"/>
                  </a:lnTo>
                  <a:lnTo>
                    <a:pt x="90086" y="0"/>
                  </a:lnTo>
                  <a:lnTo>
                    <a:pt x="102654" y="0"/>
                  </a:lnTo>
                  <a:lnTo>
                    <a:pt x="144347" y="12554"/>
                  </a:lnTo>
                  <a:lnTo>
                    <a:pt x="179665" y="47489"/>
                  </a:lnTo>
                  <a:lnTo>
                    <a:pt x="181088" y="50104"/>
                  </a:lnTo>
                  <a:lnTo>
                    <a:pt x="90368" y="50104"/>
                  </a:lnTo>
                  <a:lnTo>
                    <a:pt x="84599" y="51252"/>
                  </a:lnTo>
                  <a:lnTo>
                    <a:pt x="52289" y="83561"/>
                  </a:lnTo>
                  <a:lnTo>
                    <a:pt x="51142" y="101324"/>
                  </a:lnTo>
                  <a:lnTo>
                    <a:pt x="52289" y="107092"/>
                  </a:lnTo>
                  <a:lnTo>
                    <a:pt x="84599" y="139402"/>
                  </a:lnTo>
                  <a:lnTo>
                    <a:pt x="90367" y="140549"/>
                  </a:lnTo>
                  <a:lnTo>
                    <a:pt x="181287" y="140549"/>
                  </a:lnTo>
                  <a:lnTo>
                    <a:pt x="179192" y="144645"/>
                  </a:lnTo>
                  <a:lnTo>
                    <a:pt x="96376" y="288772"/>
                  </a:lnTo>
                  <a:close/>
                </a:path>
                <a:path w="193040" h="288925">
                  <a:moveTo>
                    <a:pt x="181287" y="140549"/>
                  </a:moveTo>
                  <a:lnTo>
                    <a:pt x="102361" y="140549"/>
                  </a:lnTo>
                  <a:lnTo>
                    <a:pt x="108130" y="139402"/>
                  </a:lnTo>
                  <a:lnTo>
                    <a:pt x="119211" y="134812"/>
                  </a:lnTo>
                  <a:lnTo>
                    <a:pt x="141587" y="101324"/>
                  </a:lnTo>
                  <a:lnTo>
                    <a:pt x="141530" y="89043"/>
                  </a:lnTo>
                  <a:lnTo>
                    <a:pt x="119211" y="55841"/>
                  </a:lnTo>
                  <a:lnTo>
                    <a:pt x="102361" y="50104"/>
                  </a:lnTo>
                  <a:lnTo>
                    <a:pt x="181088" y="50104"/>
                  </a:lnTo>
                  <a:lnTo>
                    <a:pt x="192672" y="89043"/>
                  </a:lnTo>
                  <a:lnTo>
                    <a:pt x="192752" y="95327"/>
                  </a:lnTo>
                  <a:lnTo>
                    <a:pt x="191919" y="108359"/>
                  </a:lnTo>
                  <a:lnTo>
                    <a:pt x="189382" y="120923"/>
                  </a:lnTo>
                  <a:lnTo>
                    <a:pt x="185139" y="133018"/>
                  </a:lnTo>
                  <a:lnTo>
                    <a:pt x="181287" y="1405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IN"/>
            </a:p>
          </p:txBody>
        </p:sp>
      </p:grpSp>
      <p:sp>
        <p:nvSpPr>
          <p:cNvPr id="27" name="object 27">
            <a:extLst>
              <a:ext uri="{FF2B5EF4-FFF2-40B4-BE49-F238E27FC236}">
                <a16:creationId xmlns:a16="http://schemas.microsoft.com/office/drawing/2014/main" id="{791789C2-720F-5E66-23FE-5FE17D38D76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86350" y="4840287"/>
            <a:ext cx="7867650" cy="1598613"/>
          </a:xfrm>
        </p:spPr>
        <p:txBody>
          <a:bodyPr vert="horz" tIns="15240" rtlCol="0"/>
          <a:lstStyle/>
          <a:p>
            <a:pPr marL="12700" eaLnBrk="1" fontAlgn="auto" hangingPunct="1">
              <a:spcBef>
                <a:spcPts val="120"/>
              </a:spcBef>
              <a:spcAft>
                <a:spcPts val="0"/>
              </a:spcAft>
              <a:defRPr/>
            </a:pPr>
            <a:r>
              <a:rPr sz="10300" spc="475" dirty="0"/>
              <a:t>Thank</a:t>
            </a:r>
            <a:r>
              <a:rPr sz="10300" spc="130" dirty="0"/>
              <a:t> </a:t>
            </a:r>
            <a:r>
              <a:rPr sz="10300" spc="140" dirty="0"/>
              <a:t>You!</a:t>
            </a:r>
            <a:endParaRPr sz="10300" dirty="0"/>
          </a:p>
        </p:txBody>
      </p:sp>
      <p:sp>
        <p:nvSpPr>
          <p:cNvPr id="21516" name="TextBox 32">
            <a:extLst>
              <a:ext uri="{FF2B5EF4-FFF2-40B4-BE49-F238E27FC236}">
                <a16:creationId xmlns:a16="http://schemas.microsoft.com/office/drawing/2014/main" id="{962431D5-B4B6-D9AC-0CF7-5343B5FEF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9116080"/>
            <a:ext cx="3048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4DBE38"/>
                </a:solidFill>
              </a:rPr>
              <a:t>9699740443</a:t>
            </a:r>
            <a:endParaRPr lang="en-IN" altLang="en-US" sz="2400" b="1" dirty="0">
              <a:solidFill>
                <a:srgbClr val="4DBE38"/>
              </a:solidFill>
            </a:endParaRPr>
          </a:p>
        </p:txBody>
      </p:sp>
      <p:sp>
        <p:nvSpPr>
          <p:cNvPr id="21517" name="TextBox 33">
            <a:extLst>
              <a:ext uri="{FF2B5EF4-FFF2-40B4-BE49-F238E27FC236}">
                <a16:creationId xmlns:a16="http://schemas.microsoft.com/office/drawing/2014/main" id="{FCDCEDC5-9909-605C-F1A4-0B2884A8A5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8876" y="9082088"/>
            <a:ext cx="667532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4DBE3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Connect@Finsecurefintech.com</a:t>
            </a:r>
            <a:endParaRPr lang="en-US" altLang="en-US" sz="2400" b="1" dirty="0">
              <a:solidFill>
                <a:srgbClr val="4DBE38"/>
              </a:solidFill>
            </a:endParaRPr>
          </a:p>
          <a:p>
            <a:pPr eaLnBrk="1" hangingPunct="1"/>
            <a:r>
              <a:rPr lang="en-IN" altLang="en-US" sz="2400" b="1" u="sng" dirty="0">
                <a:solidFill>
                  <a:srgbClr val="4DBE38"/>
                </a:solidFill>
              </a:rPr>
              <a:t>MumbaiHO@Finsecurefintech.com</a:t>
            </a:r>
          </a:p>
        </p:txBody>
      </p:sp>
      <p:sp>
        <p:nvSpPr>
          <p:cNvPr id="21518" name="TextBox 34">
            <a:extLst>
              <a:ext uri="{FF2B5EF4-FFF2-40B4-BE49-F238E27FC236}">
                <a16:creationId xmlns:a16="http://schemas.microsoft.com/office/drawing/2014/main" id="{EB78CFA2-A8E3-7F2C-A2F1-F7028CB3F6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1200" y="9082088"/>
            <a:ext cx="48006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4DBE38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www.Finsecurefintech.com</a:t>
            </a:r>
            <a:endParaRPr lang="en-US" altLang="en-US" sz="2400" b="1" dirty="0">
              <a:solidFill>
                <a:srgbClr val="4DBE38"/>
              </a:solidFill>
            </a:endParaRPr>
          </a:p>
          <a:p>
            <a:pPr eaLnBrk="1" hangingPunct="1"/>
            <a:endParaRPr lang="en-IN" altLang="en-US" b="1" dirty="0">
              <a:solidFill>
                <a:srgbClr val="000000"/>
              </a:solidFill>
            </a:endParaRPr>
          </a:p>
        </p:txBody>
      </p:sp>
      <p:pic>
        <p:nvPicPr>
          <p:cNvPr id="21527" name="Picture 36">
            <a:extLst>
              <a:ext uri="{FF2B5EF4-FFF2-40B4-BE49-F238E27FC236}">
                <a16:creationId xmlns:a16="http://schemas.microsoft.com/office/drawing/2014/main" id="{48736241-33C9-E1CF-22F5-0DDE15C962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4" y="142874"/>
            <a:ext cx="5121275" cy="4891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28" name="TextBox 37">
            <a:extLst>
              <a:ext uri="{FF2B5EF4-FFF2-40B4-BE49-F238E27FC236}">
                <a16:creationId xmlns:a16="http://schemas.microsoft.com/office/drawing/2014/main" id="{48BA6FAA-3AB8-BDFB-C897-D173DDD151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20800" y="9193213"/>
            <a:ext cx="39957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IN" altLang="en-US" sz="2400" b="1" dirty="0">
                <a:solidFill>
                  <a:srgbClr val="4DBE38"/>
                </a:solidFill>
              </a:rPr>
              <a:t>Mira Road Mumbai - 401107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AC6969A-29CC-63FC-ADCD-0C81D14691E4}"/>
              </a:ext>
            </a:extLst>
          </p:cNvPr>
          <p:cNvSpPr txBox="1"/>
          <p:nvPr/>
        </p:nvSpPr>
        <p:spPr>
          <a:xfrm>
            <a:off x="5257800" y="342900"/>
            <a:ext cx="815340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8800" b="1" spc="475" dirty="0" err="1">
                <a:solidFill>
                  <a:srgbClr val="292E3A"/>
                </a:solidFill>
                <a:latin typeface="Tahoma"/>
                <a:ea typeface="+mj-ea"/>
                <a:cs typeface="Tahoma"/>
              </a:rPr>
              <a:t>FinSecure</a:t>
            </a:r>
            <a:endParaRPr lang="en-IN" sz="8800" b="1" spc="475" dirty="0">
              <a:solidFill>
                <a:srgbClr val="292E3A"/>
              </a:solidFill>
              <a:latin typeface="Tahoma"/>
              <a:ea typeface="+mj-ea"/>
              <a:cs typeface="Tahoma"/>
            </a:endParaRPr>
          </a:p>
          <a:p>
            <a:pPr algn="ctr"/>
            <a:r>
              <a:rPr lang="en-IN" sz="8800" b="1" spc="475" dirty="0">
                <a:solidFill>
                  <a:srgbClr val="292E3A"/>
                </a:solidFill>
                <a:latin typeface="Tahoma"/>
                <a:ea typeface="+mj-ea"/>
                <a:cs typeface="Tahoma"/>
              </a:rPr>
              <a:t>Fintech</a:t>
            </a:r>
            <a:r>
              <a:rPr lang="en-IN" sz="1400" dirty="0"/>
              <a:t> </a:t>
            </a:r>
          </a:p>
          <a:p>
            <a:pPr algn="ctr"/>
            <a:r>
              <a:rPr lang="en-IN" sz="8800" b="1" spc="475" dirty="0">
                <a:solidFill>
                  <a:srgbClr val="292E3A"/>
                </a:solidFill>
                <a:latin typeface="Tahoma"/>
                <a:ea typeface="+mj-ea"/>
                <a:cs typeface="Tahoma"/>
              </a:rPr>
              <a:t>Solutions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object 2">
            <a:extLst>
              <a:ext uri="{FF2B5EF4-FFF2-40B4-BE49-F238E27FC236}">
                <a16:creationId xmlns:a16="http://schemas.microsoft.com/office/drawing/2014/main" id="{93D96F2B-DDB1-C751-3E4A-013BB3BD9332}"/>
              </a:ext>
            </a:extLst>
          </p:cNvPr>
          <p:cNvGrpSpPr>
            <a:grpSpLocks/>
          </p:cNvGrpSpPr>
          <p:nvPr/>
        </p:nvGrpSpPr>
        <p:grpSpPr bwMode="auto">
          <a:xfrm>
            <a:off x="9466263" y="0"/>
            <a:ext cx="8821737" cy="10287000"/>
            <a:chOff x="9466945" y="0"/>
            <a:chExt cx="8821420" cy="10287000"/>
          </a:xfrm>
        </p:grpSpPr>
        <p:pic>
          <p:nvPicPr>
            <p:cNvPr id="4105" name="object 3">
              <a:extLst>
                <a:ext uri="{FF2B5EF4-FFF2-40B4-BE49-F238E27FC236}">
                  <a16:creationId xmlns:a16="http://schemas.microsoft.com/office/drawing/2014/main" id="{2DF79DB5-94E5-CF13-B46D-39F0400C76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66945" y="0"/>
              <a:ext cx="8821053" cy="9255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6" name="object 4">
              <a:extLst>
                <a:ext uri="{FF2B5EF4-FFF2-40B4-BE49-F238E27FC236}">
                  <a16:creationId xmlns:a16="http://schemas.microsoft.com/office/drawing/2014/main" id="{0E125CD3-A4F5-2037-9804-DF138608A9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45432" y="4010138"/>
              <a:ext cx="5043170" cy="6276975"/>
            </a:xfrm>
            <a:custGeom>
              <a:avLst/>
              <a:gdLst>
                <a:gd name="T0" fmla="*/ 5042566 w 5043169"/>
                <a:gd name="T1" fmla="*/ 6276861 h 6276975"/>
                <a:gd name="T2" fmla="*/ 1635554 w 5043169"/>
                <a:gd name="T3" fmla="*/ 6276861 h 6276975"/>
                <a:gd name="T4" fmla="*/ 657626 w 5043169"/>
                <a:gd name="T5" fmla="*/ 5157206 h 6276975"/>
                <a:gd name="T6" fmla="*/ 0 w 5043169"/>
                <a:gd name="T7" fmla="*/ 4404272 h 6276975"/>
                <a:gd name="T8" fmla="*/ 5042566 w 5043169"/>
                <a:gd name="T9" fmla="*/ 0 h 6276975"/>
                <a:gd name="T10" fmla="*/ 5042566 w 5043169"/>
                <a:gd name="T11" fmla="*/ 6276861 h 62769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43169" h="6276975">
                  <a:moveTo>
                    <a:pt x="5042566" y="6276861"/>
                  </a:moveTo>
                  <a:lnTo>
                    <a:pt x="1635554" y="6276861"/>
                  </a:lnTo>
                  <a:lnTo>
                    <a:pt x="657626" y="5157206"/>
                  </a:lnTo>
                  <a:lnTo>
                    <a:pt x="0" y="4404272"/>
                  </a:lnTo>
                  <a:lnTo>
                    <a:pt x="5042566" y="0"/>
                  </a:lnTo>
                  <a:lnTo>
                    <a:pt x="5042566" y="6276861"/>
                  </a:lnTo>
                  <a:close/>
                </a:path>
              </a:pathLst>
            </a:custGeom>
            <a:solidFill>
              <a:srgbClr val="0429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IN"/>
            </a:p>
          </p:txBody>
        </p:sp>
        <p:pic>
          <p:nvPicPr>
            <p:cNvPr id="4107" name="object 5">
              <a:extLst>
                <a:ext uri="{FF2B5EF4-FFF2-40B4-BE49-F238E27FC236}">
                  <a16:creationId xmlns:a16="http://schemas.microsoft.com/office/drawing/2014/main" id="{7D0B514A-56AD-86EA-BD83-70DE02B316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77611" y="0"/>
              <a:ext cx="7308467" cy="8222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099" name="object 6">
            <a:extLst>
              <a:ext uri="{FF2B5EF4-FFF2-40B4-BE49-F238E27FC236}">
                <a16:creationId xmlns:a16="http://schemas.microsoft.com/office/drawing/2014/main" id="{48FEEBAE-48A7-98B0-ADA7-20403670D185}"/>
              </a:ext>
            </a:extLst>
          </p:cNvPr>
          <p:cNvSpPr>
            <a:spLocks/>
          </p:cNvSpPr>
          <p:nvPr/>
        </p:nvSpPr>
        <p:spPr bwMode="auto">
          <a:xfrm>
            <a:off x="0" y="7154863"/>
            <a:ext cx="3194050" cy="3194050"/>
          </a:xfrm>
          <a:custGeom>
            <a:avLst/>
            <a:gdLst>
              <a:gd name="T0" fmla="*/ 2881401 w 3194685"/>
              <a:gd name="T1" fmla="*/ 3194469 h 3194684"/>
              <a:gd name="T2" fmla="*/ 0 w 3194685"/>
              <a:gd name="T3" fmla="*/ 312966 h 3194684"/>
              <a:gd name="T4" fmla="*/ 0 w 3194685"/>
              <a:gd name="T5" fmla="*/ 3194469 h 3194684"/>
              <a:gd name="T6" fmla="*/ 2881401 w 3194685"/>
              <a:gd name="T7" fmla="*/ 3194469 h 3194684"/>
              <a:gd name="T8" fmla="*/ 3194405 w 3194685"/>
              <a:gd name="T9" fmla="*/ 3194405 h 3194684"/>
              <a:gd name="T10" fmla="*/ 0 w 3194685"/>
              <a:gd name="T11" fmla="*/ 0 h 3194684"/>
              <a:gd name="T12" fmla="*/ 0 w 3194685"/>
              <a:gd name="T13" fmla="*/ 43840 h 3194684"/>
              <a:gd name="T14" fmla="*/ 3150565 w 3194685"/>
              <a:gd name="T15" fmla="*/ 3194405 h 3194684"/>
              <a:gd name="T16" fmla="*/ 3194342 w 3194685"/>
              <a:gd name="T17" fmla="*/ 3194481 h 3194684"/>
              <a:gd name="T18" fmla="*/ 3194405 w 3194685"/>
              <a:gd name="T19" fmla="*/ 3194405 h 31946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194685" h="3194684">
                <a:moveTo>
                  <a:pt x="2881401" y="3194469"/>
                </a:moveTo>
                <a:lnTo>
                  <a:pt x="0" y="312966"/>
                </a:lnTo>
                <a:lnTo>
                  <a:pt x="0" y="3194469"/>
                </a:lnTo>
                <a:lnTo>
                  <a:pt x="2881401" y="3194469"/>
                </a:lnTo>
                <a:close/>
              </a:path>
              <a:path w="3194685" h="3194684">
                <a:moveTo>
                  <a:pt x="3194405" y="3194405"/>
                </a:moveTo>
                <a:lnTo>
                  <a:pt x="0" y="0"/>
                </a:lnTo>
                <a:lnTo>
                  <a:pt x="0" y="43840"/>
                </a:lnTo>
                <a:lnTo>
                  <a:pt x="3150565" y="3194405"/>
                </a:lnTo>
                <a:lnTo>
                  <a:pt x="3194342" y="3194481"/>
                </a:lnTo>
                <a:lnTo>
                  <a:pt x="3194405" y="3194405"/>
                </a:lnTo>
                <a:close/>
              </a:path>
            </a:pathLst>
          </a:custGeom>
          <a:solidFill>
            <a:srgbClr val="0429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IN"/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2FDDB37B-06FB-31EC-F225-800EDEA5A68B}"/>
              </a:ext>
            </a:extLst>
          </p:cNvPr>
          <p:cNvSpPr txBox="1"/>
          <p:nvPr/>
        </p:nvSpPr>
        <p:spPr>
          <a:xfrm>
            <a:off x="4887912" y="3527425"/>
            <a:ext cx="2579685" cy="4977388"/>
          </a:xfrm>
          <a:prstGeom prst="rect">
            <a:avLst/>
          </a:prstGeom>
        </p:spPr>
        <p:txBody>
          <a:bodyPr wrap="square" lIns="0" tIns="1270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100"/>
              </a:spcBef>
            </a:pPr>
            <a:r>
              <a:rPr lang="en-US" altLang="en-US" sz="3600" b="1" dirty="0">
                <a:solidFill>
                  <a:srgbClr val="292E3A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About Us</a:t>
            </a:r>
            <a:endParaRPr lang="en-US" altLang="en-US" sz="3600" b="1" dirty="0">
              <a:solidFill>
                <a:srgbClr val="0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164000"/>
              </a:lnSpc>
            </a:pPr>
            <a:r>
              <a:rPr lang="en-US" altLang="en-US" sz="3600" b="1" dirty="0">
                <a:solidFill>
                  <a:srgbClr val="292E3A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Mission Vision Goals Team Contact</a:t>
            </a:r>
            <a:endParaRPr lang="en-US" altLang="en-US" sz="3600" b="1" dirty="0">
              <a:solidFill>
                <a:srgbClr val="0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C141B081-7D48-715F-3593-1AA6BAE459D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57513" y="266700"/>
            <a:ext cx="5864225" cy="1371600"/>
          </a:xfrm>
        </p:spPr>
        <p:txBody>
          <a:bodyPr vert="horz" tIns="16510" rtlCol="0"/>
          <a:lstStyle/>
          <a:p>
            <a:pPr marL="12700" eaLnBrk="1" fontAlgn="auto" hangingPunct="1">
              <a:spcBef>
                <a:spcPts val="130"/>
              </a:spcBef>
              <a:spcAft>
                <a:spcPts val="0"/>
              </a:spcAft>
              <a:defRPr/>
            </a:pPr>
            <a:r>
              <a:rPr sz="8800" spc="425" dirty="0"/>
              <a:t>Agenda</a:t>
            </a:r>
            <a:endParaRPr sz="8800" dirty="0"/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8868CAF3-3246-F95A-B783-738C4C4EF8B0}"/>
              </a:ext>
            </a:extLst>
          </p:cNvPr>
          <p:cNvSpPr txBox="1"/>
          <p:nvPr/>
        </p:nvSpPr>
        <p:spPr>
          <a:xfrm>
            <a:off x="2144713" y="3527425"/>
            <a:ext cx="1952625" cy="5583580"/>
          </a:xfrm>
          <a:prstGeom prst="rect">
            <a:avLst/>
          </a:prstGeom>
        </p:spPr>
        <p:txBody>
          <a:bodyPr wrap="square" lIns="0" tIns="12700" rIns="0" bIns="0">
            <a:spAutoFit/>
          </a:bodyPr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r>
              <a:rPr sz="3600" b="1" kern="0" spc="-25" dirty="0">
                <a:solidFill>
                  <a:srgbClr val="4DBE37"/>
                </a:solidFill>
                <a:latin typeface="Tahoma"/>
                <a:cs typeface="Tahoma"/>
              </a:rPr>
              <a:t>01</a:t>
            </a:r>
            <a:endParaRPr sz="3600" kern="0" dirty="0">
              <a:solidFill>
                <a:sysClr val="windowText" lastClr="000000"/>
              </a:solidFill>
              <a:latin typeface="Tahoma"/>
              <a:cs typeface="Tahoma"/>
            </a:endParaRPr>
          </a:p>
          <a:p>
            <a:pPr marL="12700" eaLnBrk="1" fontAlgn="auto" hangingPunct="1">
              <a:spcBef>
                <a:spcPts val="2220"/>
              </a:spcBef>
              <a:spcAft>
                <a:spcPts val="0"/>
              </a:spcAft>
              <a:defRPr/>
            </a:pPr>
            <a:r>
              <a:rPr sz="3600" b="1" kern="0" spc="75" dirty="0">
                <a:solidFill>
                  <a:srgbClr val="4DBE37"/>
                </a:solidFill>
                <a:latin typeface="Tahoma"/>
                <a:cs typeface="Tahoma"/>
              </a:rPr>
              <a:t>02</a:t>
            </a:r>
            <a:endParaRPr sz="3600" kern="0" dirty="0">
              <a:solidFill>
                <a:sysClr val="windowText" lastClr="000000"/>
              </a:solidFill>
              <a:latin typeface="Tahoma"/>
              <a:cs typeface="Tahoma"/>
            </a:endParaRPr>
          </a:p>
          <a:p>
            <a:pPr marL="12700" eaLnBrk="1" fontAlgn="auto" hangingPunct="1">
              <a:spcBef>
                <a:spcPts val="2220"/>
              </a:spcBef>
              <a:spcAft>
                <a:spcPts val="0"/>
              </a:spcAft>
              <a:defRPr/>
            </a:pPr>
            <a:r>
              <a:rPr sz="3600" b="1" kern="0" spc="-25" dirty="0">
                <a:solidFill>
                  <a:srgbClr val="4DBE37"/>
                </a:solidFill>
                <a:latin typeface="Tahoma"/>
                <a:cs typeface="Tahoma"/>
              </a:rPr>
              <a:t>03</a:t>
            </a:r>
            <a:endParaRPr sz="3600" kern="0" dirty="0">
              <a:solidFill>
                <a:sysClr val="windowText" lastClr="000000"/>
              </a:solidFill>
              <a:latin typeface="Tahoma"/>
              <a:cs typeface="Tahoma"/>
            </a:endParaRPr>
          </a:p>
          <a:p>
            <a:pPr marL="12700" eaLnBrk="1" fontAlgn="auto" hangingPunct="1">
              <a:spcBef>
                <a:spcPts val="2220"/>
              </a:spcBef>
              <a:spcAft>
                <a:spcPts val="0"/>
              </a:spcAft>
              <a:defRPr/>
            </a:pPr>
            <a:r>
              <a:rPr sz="3600" b="1" kern="0" spc="120" dirty="0">
                <a:solidFill>
                  <a:srgbClr val="4DBE37"/>
                </a:solidFill>
                <a:latin typeface="Tahoma"/>
                <a:cs typeface="Tahoma"/>
              </a:rPr>
              <a:t>04</a:t>
            </a:r>
            <a:endParaRPr sz="3600" kern="0" dirty="0">
              <a:solidFill>
                <a:sysClr val="windowText" lastClr="000000"/>
              </a:solidFill>
              <a:latin typeface="Tahoma"/>
              <a:cs typeface="Tahoma"/>
            </a:endParaRPr>
          </a:p>
          <a:p>
            <a:pPr marL="12700" eaLnBrk="1" fontAlgn="auto" hangingPunct="1">
              <a:spcBef>
                <a:spcPts val="2220"/>
              </a:spcBef>
              <a:spcAft>
                <a:spcPts val="0"/>
              </a:spcAft>
              <a:defRPr/>
            </a:pPr>
            <a:r>
              <a:rPr sz="3600" b="1" kern="0" spc="65" dirty="0">
                <a:solidFill>
                  <a:srgbClr val="4DBE37"/>
                </a:solidFill>
                <a:latin typeface="Tahoma"/>
                <a:cs typeface="Tahoma"/>
              </a:rPr>
              <a:t>05</a:t>
            </a:r>
            <a:endParaRPr sz="3600" kern="0" dirty="0">
              <a:solidFill>
                <a:sysClr val="windowText" lastClr="000000"/>
              </a:solidFill>
              <a:latin typeface="Tahoma"/>
              <a:cs typeface="Tahoma"/>
            </a:endParaRPr>
          </a:p>
          <a:p>
            <a:pPr marL="12700" eaLnBrk="1" fontAlgn="auto" hangingPunct="1">
              <a:spcBef>
                <a:spcPts val="2220"/>
              </a:spcBef>
              <a:spcAft>
                <a:spcPts val="0"/>
              </a:spcAft>
              <a:defRPr/>
            </a:pPr>
            <a:r>
              <a:rPr sz="3600" b="1" kern="0" spc="120" dirty="0">
                <a:solidFill>
                  <a:srgbClr val="4DBE37"/>
                </a:solidFill>
                <a:latin typeface="Tahoma"/>
                <a:cs typeface="Tahoma"/>
              </a:rPr>
              <a:t>06</a:t>
            </a:r>
            <a:endParaRPr sz="3600" kern="0" dirty="0">
              <a:solidFill>
                <a:sysClr val="windowText" lastClr="000000"/>
              </a:solidFill>
              <a:latin typeface="Tahoma"/>
              <a:cs typeface="Tahoma"/>
            </a:endParaRPr>
          </a:p>
          <a:p>
            <a:pPr marL="12700" eaLnBrk="1" fontAlgn="auto" hangingPunct="1">
              <a:spcBef>
                <a:spcPts val="2220"/>
              </a:spcBef>
              <a:spcAft>
                <a:spcPts val="0"/>
              </a:spcAft>
              <a:defRPr/>
            </a:pPr>
            <a:endParaRPr sz="3600" kern="0" dirty="0">
              <a:solidFill>
                <a:sysClr val="windowText" lastClr="000000"/>
              </a:solidFill>
              <a:latin typeface="Tahoma"/>
              <a:cs typeface="Tahoma"/>
            </a:endParaRPr>
          </a:p>
        </p:txBody>
      </p:sp>
      <p:sp>
        <p:nvSpPr>
          <p:cNvPr id="4103" name="object 10">
            <a:extLst>
              <a:ext uri="{FF2B5EF4-FFF2-40B4-BE49-F238E27FC236}">
                <a16:creationId xmlns:a16="http://schemas.microsoft.com/office/drawing/2014/main" id="{BD4D9830-5A9B-8E47-2DF1-6A88B1D98096}"/>
              </a:ext>
            </a:extLst>
          </p:cNvPr>
          <p:cNvSpPr>
            <a:spLocks/>
          </p:cNvSpPr>
          <p:nvPr/>
        </p:nvSpPr>
        <p:spPr bwMode="auto">
          <a:xfrm flipH="1">
            <a:off x="3810000" y="3549649"/>
            <a:ext cx="45719" cy="5583579"/>
          </a:xfrm>
          <a:custGeom>
            <a:avLst/>
            <a:gdLst>
              <a:gd name="T0" fmla="*/ 4776343 h 4776470"/>
              <a:gd name="T1" fmla="*/ 0 h 4776470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4776470">
                <a:moveTo>
                  <a:pt x="0" y="4776343"/>
                </a:moveTo>
                <a:lnTo>
                  <a:pt x="0" y="0"/>
                </a:lnTo>
              </a:path>
            </a:pathLst>
          </a:custGeom>
          <a:noFill/>
          <a:ln w="38099">
            <a:solidFill>
              <a:srgbClr val="04294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IN" b="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173C488-98E0-324C-EF24-2A504EF581AF}"/>
              </a:ext>
            </a:extLst>
          </p:cNvPr>
          <p:cNvSpPr/>
          <p:nvPr/>
        </p:nvSpPr>
        <p:spPr>
          <a:xfrm>
            <a:off x="3505200" y="1790700"/>
            <a:ext cx="4495800" cy="228600"/>
          </a:xfrm>
          <a:prstGeom prst="rect">
            <a:avLst/>
          </a:prstGeom>
          <a:solidFill>
            <a:srgbClr val="4DBE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N" ker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object 2">
            <a:extLst>
              <a:ext uri="{FF2B5EF4-FFF2-40B4-BE49-F238E27FC236}">
                <a16:creationId xmlns:a16="http://schemas.microsoft.com/office/drawing/2014/main" id="{997CEC18-BEC4-5921-7160-DE620696764B}"/>
              </a:ext>
            </a:extLst>
          </p:cNvPr>
          <p:cNvGrpSpPr>
            <a:grpSpLocks/>
          </p:cNvGrpSpPr>
          <p:nvPr/>
        </p:nvGrpSpPr>
        <p:grpSpPr bwMode="auto">
          <a:xfrm>
            <a:off x="12345988" y="0"/>
            <a:ext cx="5942012" cy="10287000"/>
            <a:chOff x="12345195" y="0"/>
            <a:chExt cx="5942965" cy="10287000"/>
          </a:xfrm>
        </p:grpSpPr>
        <p:pic>
          <p:nvPicPr>
            <p:cNvPr id="5126" name="object 3">
              <a:extLst>
                <a:ext uri="{FF2B5EF4-FFF2-40B4-BE49-F238E27FC236}">
                  <a16:creationId xmlns:a16="http://schemas.microsoft.com/office/drawing/2014/main" id="{49031C5B-2491-9E20-A775-49A3C7D8EF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45195" y="0"/>
              <a:ext cx="3570193" cy="1028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7" name="object 4">
              <a:extLst>
                <a:ext uri="{FF2B5EF4-FFF2-40B4-BE49-F238E27FC236}">
                  <a16:creationId xmlns:a16="http://schemas.microsoft.com/office/drawing/2014/main" id="{2DDDCC10-6C88-1AA7-970C-7B8D051849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80374" y="0"/>
              <a:ext cx="5007625" cy="1028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8" name="object 5">
              <a:extLst>
                <a:ext uri="{FF2B5EF4-FFF2-40B4-BE49-F238E27FC236}">
                  <a16:creationId xmlns:a16="http://schemas.microsoft.com/office/drawing/2014/main" id="{2B1B84D6-181A-09F3-4C02-75529916B1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20500" y="5331077"/>
              <a:ext cx="2735580" cy="4956175"/>
            </a:xfrm>
            <a:custGeom>
              <a:avLst/>
              <a:gdLst>
                <a:gd name="T0" fmla="*/ 1472514 w 2735580"/>
                <a:gd name="T1" fmla="*/ 4955922 h 4956175"/>
                <a:gd name="T2" fmla="*/ 0 w 2735580"/>
                <a:gd name="T3" fmla="*/ 4955922 h 4956175"/>
                <a:gd name="T4" fmla="*/ 1263034 w 2735580"/>
                <a:gd name="T5" fmla="*/ 0 h 4956175"/>
                <a:gd name="T6" fmla="*/ 2735547 w 2735580"/>
                <a:gd name="T7" fmla="*/ 0 h 4956175"/>
                <a:gd name="T8" fmla="*/ 1472514 w 2735580"/>
                <a:gd name="T9" fmla="*/ 4955922 h 4956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35580" h="4956175">
                  <a:moveTo>
                    <a:pt x="1472514" y="4955922"/>
                  </a:moveTo>
                  <a:lnTo>
                    <a:pt x="0" y="4955922"/>
                  </a:lnTo>
                  <a:lnTo>
                    <a:pt x="1263034" y="0"/>
                  </a:lnTo>
                  <a:lnTo>
                    <a:pt x="2735547" y="0"/>
                  </a:lnTo>
                  <a:lnTo>
                    <a:pt x="1472514" y="4955922"/>
                  </a:lnTo>
                  <a:close/>
                </a:path>
              </a:pathLst>
            </a:custGeom>
            <a:solidFill>
              <a:srgbClr val="4DBE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IN"/>
            </a:p>
          </p:txBody>
        </p:sp>
        <p:sp>
          <p:nvSpPr>
            <p:cNvPr id="5129" name="object 6">
              <a:extLst>
                <a:ext uri="{FF2B5EF4-FFF2-40B4-BE49-F238E27FC236}">
                  <a16:creationId xmlns:a16="http://schemas.microsoft.com/office/drawing/2014/main" id="{BDEC7C35-62A0-CEA2-2EE7-511A17AD5D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56226" y="0"/>
              <a:ext cx="619760" cy="1028065"/>
            </a:xfrm>
            <a:custGeom>
              <a:avLst/>
              <a:gdLst>
                <a:gd name="T0" fmla="*/ 357281 w 619759"/>
                <a:gd name="T1" fmla="*/ 1028003 h 1028065"/>
                <a:gd name="T2" fmla="*/ 0 w 619759"/>
                <a:gd name="T3" fmla="*/ 1028003 h 1028065"/>
                <a:gd name="T4" fmla="*/ 261990 w 619759"/>
                <a:gd name="T5" fmla="*/ 0 h 1028065"/>
                <a:gd name="T6" fmla="*/ 619271 w 619759"/>
                <a:gd name="T7" fmla="*/ 0 h 1028065"/>
                <a:gd name="T8" fmla="*/ 357281 w 619759"/>
                <a:gd name="T9" fmla="*/ 1028003 h 1028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9759" h="1028065">
                  <a:moveTo>
                    <a:pt x="357281" y="1028003"/>
                  </a:moveTo>
                  <a:lnTo>
                    <a:pt x="0" y="1028003"/>
                  </a:lnTo>
                  <a:lnTo>
                    <a:pt x="261990" y="0"/>
                  </a:lnTo>
                  <a:lnTo>
                    <a:pt x="619271" y="0"/>
                  </a:lnTo>
                  <a:lnTo>
                    <a:pt x="357281" y="1028003"/>
                  </a:lnTo>
                  <a:close/>
                </a:path>
              </a:pathLst>
            </a:custGeom>
            <a:solidFill>
              <a:srgbClr val="80D0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IN"/>
            </a:p>
          </p:txBody>
        </p:sp>
      </p:grpSp>
      <p:sp>
        <p:nvSpPr>
          <p:cNvPr id="5123" name="object 7">
            <a:extLst>
              <a:ext uri="{FF2B5EF4-FFF2-40B4-BE49-F238E27FC236}">
                <a16:creationId xmlns:a16="http://schemas.microsoft.com/office/drawing/2014/main" id="{B4498241-1296-A07F-9EC3-670AB75CF5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638300"/>
            <a:ext cx="12268200" cy="806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270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16000"/>
              </a:lnSpc>
              <a:spcBef>
                <a:spcPts val="100"/>
              </a:spcBef>
            </a:pPr>
            <a:r>
              <a:rPr lang="en-US" altLang="en-US" sz="3200" b="1" u="sng" dirty="0" err="1">
                <a:solidFill>
                  <a:srgbClr val="000000"/>
                </a:solidFill>
              </a:rPr>
              <a:t>FinSecure</a:t>
            </a:r>
            <a:r>
              <a:rPr lang="en-US" altLang="en-US" sz="3200" b="1" u="sng" dirty="0">
                <a:solidFill>
                  <a:srgbClr val="000000"/>
                </a:solidFill>
              </a:rPr>
              <a:t> Fintech Solutions</a:t>
            </a:r>
            <a:r>
              <a:rPr lang="en-US" altLang="en-US" sz="3200" dirty="0">
                <a:solidFill>
                  <a:srgbClr val="000000"/>
                </a:solidFill>
              </a:rPr>
              <a:t> is a Pioneering firm Specialized in Asset based Collection’s &amp; Repossession Services tailored for Non-Banking Financial Companies (NBFCs), Banks &amp; ARC’s. </a:t>
            </a:r>
          </a:p>
          <a:p>
            <a:pPr eaLnBrk="1" hangingPunct="1">
              <a:lnSpc>
                <a:spcPct val="116000"/>
              </a:lnSpc>
              <a:spcBef>
                <a:spcPts val="100"/>
              </a:spcBef>
            </a:pPr>
            <a:endParaRPr lang="en-US" altLang="en-US" sz="3200" dirty="0">
              <a:solidFill>
                <a:srgbClr val="000000"/>
              </a:solidFill>
            </a:endParaRPr>
          </a:p>
          <a:p>
            <a:pPr eaLnBrk="1" hangingPunct="1">
              <a:lnSpc>
                <a:spcPct val="116000"/>
              </a:lnSpc>
              <a:spcBef>
                <a:spcPts val="100"/>
              </a:spcBef>
            </a:pPr>
            <a:r>
              <a:rPr lang="en-US" altLang="en-US" sz="3200" dirty="0">
                <a:solidFill>
                  <a:srgbClr val="000000"/>
                </a:solidFill>
              </a:rPr>
              <a:t>Particularly </a:t>
            </a:r>
            <a:r>
              <a:rPr lang="en-US" altLang="en-US" sz="3200" b="1" u="sng" dirty="0">
                <a:solidFill>
                  <a:srgbClr val="000000"/>
                </a:solidFill>
              </a:rPr>
              <a:t>in write-off cases. </a:t>
            </a:r>
          </a:p>
          <a:p>
            <a:pPr eaLnBrk="1" hangingPunct="1">
              <a:lnSpc>
                <a:spcPct val="116000"/>
              </a:lnSpc>
              <a:spcBef>
                <a:spcPts val="100"/>
              </a:spcBef>
            </a:pPr>
            <a:endParaRPr lang="en-US" altLang="en-US" sz="3200" dirty="0">
              <a:solidFill>
                <a:srgbClr val="000000"/>
              </a:solidFill>
            </a:endParaRPr>
          </a:p>
          <a:p>
            <a:pPr algn="just" eaLnBrk="1" hangingPunct="1">
              <a:lnSpc>
                <a:spcPct val="116000"/>
              </a:lnSpc>
              <a:spcBef>
                <a:spcPts val="100"/>
              </a:spcBef>
            </a:pPr>
            <a:r>
              <a:rPr lang="en-US" altLang="en-US" sz="3200" dirty="0">
                <a:solidFill>
                  <a:srgbClr val="000000"/>
                </a:solidFill>
              </a:rPr>
              <a:t>Leveraging cutting-edge Fintech solutions with team of Seasoned professionals. </a:t>
            </a:r>
          </a:p>
          <a:p>
            <a:pPr eaLnBrk="1" hangingPunct="1">
              <a:lnSpc>
                <a:spcPct val="116000"/>
              </a:lnSpc>
              <a:spcBef>
                <a:spcPts val="100"/>
              </a:spcBef>
            </a:pPr>
            <a:endParaRPr lang="en-US" altLang="en-US" sz="3200" dirty="0">
              <a:solidFill>
                <a:srgbClr val="000000"/>
              </a:solidFill>
            </a:endParaRPr>
          </a:p>
          <a:p>
            <a:pPr algn="just" eaLnBrk="1" hangingPunct="1">
              <a:lnSpc>
                <a:spcPct val="116000"/>
              </a:lnSpc>
              <a:spcBef>
                <a:spcPts val="100"/>
              </a:spcBef>
            </a:pPr>
            <a:r>
              <a:rPr lang="en-US" altLang="en-US" sz="3200" dirty="0">
                <a:solidFill>
                  <a:srgbClr val="000000"/>
                </a:solidFill>
              </a:rPr>
              <a:t>We are committed to maximizing Asset Recovery for Our clients while upholding the highest standards of Compliance and Integrity. </a:t>
            </a:r>
          </a:p>
          <a:p>
            <a:pPr eaLnBrk="1" hangingPunct="1">
              <a:lnSpc>
                <a:spcPct val="116000"/>
              </a:lnSpc>
              <a:spcBef>
                <a:spcPts val="100"/>
              </a:spcBef>
            </a:pPr>
            <a:endParaRPr lang="en-US" altLang="en-US" sz="3200" dirty="0">
              <a:solidFill>
                <a:srgbClr val="000000"/>
              </a:solidFill>
            </a:endParaRPr>
          </a:p>
          <a:p>
            <a:pPr algn="just" eaLnBrk="1" hangingPunct="1">
              <a:lnSpc>
                <a:spcPct val="116000"/>
              </a:lnSpc>
              <a:spcBef>
                <a:spcPts val="100"/>
              </a:spcBef>
            </a:pPr>
            <a:r>
              <a:rPr lang="en-US" altLang="en-US" sz="3200" dirty="0">
                <a:solidFill>
                  <a:srgbClr val="000000"/>
                </a:solidFill>
              </a:rPr>
              <a:t>We also committed to reshaping the landscape of Asset Recovery  in the Financial Sector</a:t>
            </a:r>
            <a:endParaRPr lang="en-US" altLang="en-US" sz="2900" dirty="0">
              <a:solidFill>
                <a:srgbClr val="0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D5B65420-DE52-64DD-7C88-FDECF3C21CD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55788" y="266700"/>
            <a:ext cx="7516812" cy="1123950"/>
          </a:xfrm>
        </p:spPr>
        <p:txBody>
          <a:bodyPr vert="horz" tIns="16510" rtlCol="0"/>
          <a:lstStyle/>
          <a:p>
            <a:pPr marL="12700" eaLnBrk="1" fontAlgn="auto" hangingPunct="1">
              <a:spcBef>
                <a:spcPts val="130"/>
              </a:spcBef>
              <a:spcAft>
                <a:spcPts val="0"/>
              </a:spcAft>
              <a:defRPr/>
            </a:pPr>
            <a:r>
              <a:rPr sz="7200" spc="484" dirty="0"/>
              <a:t>About</a:t>
            </a:r>
            <a:r>
              <a:rPr sz="7200" spc="100" dirty="0"/>
              <a:t> </a:t>
            </a:r>
            <a:r>
              <a:rPr sz="7200" spc="195" dirty="0"/>
              <a:t>US</a:t>
            </a:r>
            <a:endParaRPr sz="7200" dirty="0"/>
          </a:p>
        </p:txBody>
      </p:sp>
      <p:sp>
        <p:nvSpPr>
          <p:cNvPr id="5125" name="object 9">
            <a:extLst>
              <a:ext uri="{FF2B5EF4-FFF2-40B4-BE49-F238E27FC236}">
                <a16:creationId xmlns:a16="http://schemas.microsoft.com/office/drawing/2014/main" id="{71ECA432-55BC-5B2C-E6B9-9AE4D1ECC104}"/>
              </a:ext>
            </a:extLst>
          </p:cNvPr>
          <p:cNvSpPr>
            <a:spLocks/>
          </p:cNvSpPr>
          <p:nvPr/>
        </p:nvSpPr>
        <p:spPr bwMode="auto">
          <a:xfrm>
            <a:off x="0" y="0"/>
            <a:ext cx="1209675" cy="4746625"/>
          </a:xfrm>
          <a:custGeom>
            <a:avLst/>
            <a:gdLst>
              <a:gd name="T0" fmla="*/ 681 w 1210310"/>
              <a:gd name="T1" fmla="*/ 4746117 h 4746625"/>
              <a:gd name="T2" fmla="*/ 0 w 1210310"/>
              <a:gd name="T3" fmla="*/ 4746117 h 4746625"/>
              <a:gd name="T4" fmla="*/ 0 w 1210310"/>
              <a:gd name="T5" fmla="*/ 0 h 4746625"/>
              <a:gd name="T6" fmla="*/ 1210245 w 1210310"/>
              <a:gd name="T7" fmla="*/ 0 h 4746625"/>
              <a:gd name="T8" fmla="*/ 681 w 1210310"/>
              <a:gd name="T9" fmla="*/ 4746117 h 47466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10310" h="4746625">
                <a:moveTo>
                  <a:pt x="681" y="4746117"/>
                </a:moveTo>
                <a:lnTo>
                  <a:pt x="0" y="4746117"/>
                </a:lnTo>
                <a:lnTo>
                  <a:pt x="0" y="0"/>
                </a:lnTo>
                <a:lnTo>
                  <a:pt x="1210245" y="0"/>
                </a:lnTo>
                <a:lnTo>
                  <a:pt x="681" y="4746117"/>
                </a:lnTo>
                <a:close/>
              </a:path>
            </a:pathLst>
          </a:custGeom>
          <a:solidFill>
            <a:srgbClr val="80D0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IN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4">
            <a:extLst>
              <a:ext uri="{FF2B5EF4-FFF2-40B4-BE49-F238E27FC236}">
                <a16:creationId xmlns:a16="http://schemas.microsoft.com/office/drawing/2014/main" id="{BD416019-94AC-2208-C2E4-EED583CF7F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8288000" cy="2476500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IN" altLang="en-US">
              <a:solidFill>
                <a:srgbClr val="000000"/>
              </a:solidFill>
            </a:endParaRPr>
          </a:p>
        </p:txBody>
      </p:sp>
      <p:sp>
        <p:nvSpPr>
          <p:cNvPr id="6147" name="object 9">
            <a:extLst>
              <a:ext uri="{FF2B5EF4-FFF2-40B4-BE49-F238E27FC236}">
                <a16:creationId xmlns:a16="http://schemas.microsoft.com/office/drawing/2014/main" id="{7F2B71D3-22F1-046C-AC3E-0E2D237B57BB}"/>
              </a:ext>
            </a:extLst>
          </p:cNvPr>
          <p:cNvSpPr>
            <a:spLocks/>
          </p:cNvSpPr>
          <p:nvPr/>
        </p:nvSpPr>
        <p:spPr bwMode="auto">
          <a:xfrm>
            <a:off x="8534400" y="0"/>
            <a:ext cx="5332413" cy="2641600"/>
          </a:xfrm>
          <a:custGeom>
            <a:avLst/>
            <a:gdLst>
              <a:gd name="T0" fmla="*/ 2680304 w 5332094"/>
              <a:gd name="T1" fmla="*/ 2640857 h 2640965"/>
              <a:gd name="T2" fmla="*/ 2674600 w 5332094"/>
              <a:gd name="T3" fmla="*/ 2640857 h 2640965"/>
              <a:gd name="T4" fmla="*/ 0 w 5332094"/>
              <a:gd name="T5" fmla="*/ 0 h 2640965"/>
              <a:gd name="T6" fmla="*/ 1479762 w 5332094"/>
              <a:gd name="T7" fmla="*/ 0 h 2640965"/>
              <a:gd name="T8" fmla="*/ 2675499 w 5332094"/>
              <a:gd name="T9" fmla="*/ 1179907 h 2640965"/>
              <a:gd name="T10" fmla="*/ 4147145 w 5332094"/>
              <a:gd name="T11" fmla="*/ 1179907 h 2640965"/>
              <a:gd name="T12" fmla="*/ 2680304 w 5332094"/>
              <a:gd name="T13" fmla="*/ 2640857 h 2640965"/>
              <a:gd name="T14" fmla="*/ 4147145 w 5332094"/>
              <a:gd name="T15" fmla="*/ 1179907 h 2640965"/>
              <a:gd name="T16" fmla="*/ 2675499 w 5332094"/>
              <a:gd name="T17" fmla="*/ 1179907 h 2640965"/>
              <a:gd name="T18" fmla="*/ 3859628 w 5332094"/>
              <a:gd name="T19" fmla="*/ 0 h 2640965"/>
              <a:gd name="T20" fmla="*/ 5331809 w 5332094"/>
              <a:gd name="T21" fmla="*/ 0 h 2640965"/>
              <a:gd name="T22" fmla="*/ 4147145 w 5332094"/>
              <a:gd name="T23" fmla="*/ 1179907 h 26409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332094" h="2640965">
                <a:moveTo>
                  <a:pt x="2680304" y="2640857"/>
                </a:moveTo>
                <a:lnTo>
                  <a:pt x="2674600" y="2640857"/>
                </a:lnTo>
                <a:lnTo>
                  <a:pt x="0" y="0"/>
                </a:lnTo>
                <a:lnTo>
                  <a:pt x="1479762" y="0"/>
                </a:lnTo>
                <a:lnTo>
                  <a:pt x="2675499" y="1179907"/>
                </a:lnTo>
                <a:lnTo>
                  <a:pt x="4147145" y="1179907"/>
                </a:lnTo>
                <a:lnTo>
                  <a:pt x="2680304" y="2640857"/>
                </a:lnTo>
                <a:close/>
              </a:path>
              <a:path w="5332094" h="2640965">
                <a:moveTo>
                  <a:pt x="4147145" y="1179907"/>
                </a:moveTo>
                <a:lnTo>
                  <a:pt x="2675499" y="1179907"/>
                </a:lnTo>
                <a:lnTo>
                  <a:pt x="3859628" y="0"/>
                </a:lnTo>
                <a:lnTo>
                  <a:pt x="5331809" y="0"/>
                </a:lnTo>
                <a:lnTo>
                  <a:pt x="4147145" y="1179907"/>
                </a:lnTo>
                <a:close/>
              </a:path>
            </a:pathLst>
          </a:custGeom>
          <a:solidFill>
            <a:srgbClr val="4DBE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IN"/>
          </a:p>
        </p:txBody>
      </p:sp>
      <p:sp>
        <p:nvSpPr>
          <p:cNvPr id="6148" name="object 9">
            <a:extLst>
              <a:ext uri="{FF2B5EF4-FFF2-40B4-BE49-F238E27FC236}">
                <a16:creationId xmlns:a16="http://schemas.microsoft.com/office/drawing/2014/main" id="{40E2746C-595A-F1B1-A47D-03AA3981654D}"/>
              </a:ext>
            </a:extLst>
          </p:cNvPr>
          <p:cNvSpPr>
            <a:spLocks/>
          </p:cNvSpPr>
          <p:nvPr/>
        </p:nvSpPr>
        <p:spPr bwMode="auto">
          <a:xfrm>
            <a:off x="11734800" y="0"/>
            <a:ext cx="6932613" cy="2705100"/>
          </a:xfrm>
          <a:custGeom>
            <a:avLst/>
            <a:gdLst>
              <a:gd name="T0" fmla="*/ 2680304 w 5332094"/>
              <a:gd name="T1" fmla="*/ 2640857 h 2640965"/>
              <a:gd name="T2" fmla="*/ 2674600 w 5332094"/>
              <a:gd name="T3" fmla="*/ 2640857 h 2640965"/>
              <a:gd name="T4" fmla="*/ 0 w 5332094"/>
              <a:gd name="T5" fmla="*/ 0 h 2640965"/>
              <a:gd name="T6" fmla="*/ 1479762 w 5332094"/>
              <a:gd name="T7" fmla="*/ 0 h 2640965"/>
              <a:gd name="T8" fmla="*/ 2675499 w 5332094"/>
              <a:gd name="T9" fmla="*/ 1179907 h 2640965"/>
              <a:gd name="T10" fmla="*/ 4147145 w 5332094"/>
              <a:gd name="T11" fmla="*/ 1179907 h 2640965"/>
              <a:gd name="T12" fmla="*/ 2680304 w 5332094"/>
              <a:gd name="T13" fmla="*/ 2640857 h 2640965"/>
              <a:gd name="T14" fmla="*/ 4147145 w 5332094"/>
              <a:gd name="T15" fmla="*/ 1179907 h 2640965"/>
              <a:gd name="T16" fmla="*/ 2675499 w 5332094"/>
              <a:gd name="T17" fmla="*/ 1179907 h 2640965"/>
              <a:gd name="T18" fmla="*/ 3859628 w 5332094"/>
              <a:gd name="T19" fmla="*/ 0 h 2640965"/>
              <a:gd name="T20" fmla="*/ 5331809 w 5332094"/>
              <a:gd name="T21" fmla="*/ 0 h 2640965"/>
              <a:gd name="T22" fmla="*/ 4147145 w 5332094"/>
              <a:gd name="T23" fmla="*/ 1179907 h 26409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332094" h="2640965">
                <a:moveTo>
                  <a:pt x="2680304" y="2640857"/>
                </a:moveTo>
                <a:lnTo>
                  <a:pt x="2674600" y="2640857"/>
                </a:lnTo>
                <a:lnTo>
                  <a:pt x="0" y="0"/>
                </a:lnTo>
                <a:lnTo>
                  <a:pt x="1479762" y="0"/>
                </a:lnTo>
                <a:lnTo>
                  <a:pt x="2675499" y="1179907"/>
                </a:lnTo>
                <a:lnTo>
                  <a:pt x="4147145" y="1179907"/>
                </a:lnTo>
                <a:lnTo>
                  <a:pt x="2680304" y="2640857"/>
                </a:lnTo>
                <a:close/>
              </a:path>
              <a:path w="5332094" h="2640965">
                <a:moveTo>
                  <a:pt x="4147145" y="1179907"/>
                </a:moveTo>
                <a:lnTo>
                  <a:pt x="2675499" y="1179907"/>
                </a:lnTo>
                <a:lnTo>
                  <a:pt x="3859628" y="0"/>
                </a:lnTo>
                <a:lnTo>
                  <a:pt x="5331809" y="0"/>
                </a:lnTo>
                <a:lnTo>
                  <a:pt x="4147145" y="1179907"/>
                </a:lnTo>
                <a:close/>
              </a:path>
            </a:pathLst>
          </a:custGeom>
          <a:solidFill>
            <a:srgbClr val="4DBE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I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273C9D-694C-B491-099E-7ACF21ADE88A}"/>
              </a:ext>
            </a:extLst>
          </p:cNvPr>
          <p:cNvSpPr txBox="1"/>
          <p:nvPr/>
        </p:nvSpPr>
        <p:spPr>
          <a:xfrm>
            <a:off x="533400" y="571500"/>
            <a:ext cx="8763000" cy="1446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kern="0" spc="425" dirty="0">
                <a:solidFill>
                  <a:schemeClr val="bg1"/>
                </a:solidFill>
                <a:latin typeface="Tahoma"/>
                <a:ea typeface="+mj-ea"/>
                <a:cs typeface="Tahoma"/>
              </a:rPr>
              <a:t>Our</a:t>
            </a:r>
            <a:r>
              <a:rPr lang="en-US" sz="8800" kern="0" dirty="0">
                <a:solidFill>
                  <a:schemeClr val="bg1"/>
                </a:solidFill>
              </a:rPr>
              <a:t> </a:t>
            </a:r>
            <a:r>
              <a:rPr lang="en-US" sz="8800" b="1" kern="0" spc="425" dirty="0">
                <a:solidFill>
                  <a:schemeClr val="bg1"/>
                </a:solidFill>
                <a:latin typeface="Tahoma"/>
                <a:ea typeface="+mj-ea"/>
                <a:cs typeface="Tahoma"/>
              </a:rPr>
              <a:t>Values</a:t>
            </a:r>
            <a:endParaRPr lang="en-IN" sz="8800" b="1" kern="0" spc="425" dirty="0">
              <a:solidFill>
                <a:schemeClr val="bg1"/>
              </a:solidFill>
              <a:latin typeface="Tahoma"/>
              <a:ea typeface="+mj-ea"/>
              <a:cs typeface="Tahoma"/>
            </a:endParaRPr>
          </a:p>
        </p:txBody>
      </p:sp>
      <p:sp>
        <p:nvSpPr>
          <p:cNvPr id="6150" name="object 3">
            <a:extLst>
              <a:ext uri="{FF2B5EF4-FFF2-40B4-BE49-F238E27FC236}">
                <a16:creationId xmlns:a16="http://schemas.microsoft.com/office/drawing/2014/main" id="{80A4AE22-FC36-44CF-B5DA-B2C798727EF0}"/>
              </a:ext>
            </a:extLst>
          </p:cNvPr>
          <p:cNvSpPr>
            <a:spLocks/>
          </p:cNvSpPr>
          <p:nvPr/>
        </p:nvSpPr>
        <p:spPr bwMode="auto">
          <a:xfrm>
            <a:off x="188913" y="3619500"/>
            <a:ext cx="3084513" cy="508000"/>
          </a:xfrm>
          <a:custGeom>
            <a:avLst/>
            <a:gdLst>
              <a:gd name="T0" fmla="*/ 0 w 3085465"/>
              <a:gd name="T1" fmla="*/ 0 h 508000"/>
              <a:gd name="T2" fmla="*/ 3085465 w 3085465"/>
              <a:gd name="T3" fmla="*/ 508000 h 508000"/>
            </a:gdLst>
            <a:ahLst/>
            <a:cxnLst/>
            <a:rect l="T0" t="T1" r="T2" b="T3"/>
            <a:pathLst>
              <a:path w="3085465" h="508000">
                <a:moveTo>
                  <a:pt x="2832291" y="507623"/>
                </a:moveTo>
                <a:lnTo>
                  <a:pt x="253808" y="507623"/>
                </a:lnTo>
                <a:lnTo>
                  <a:pt x="208188" y="503534"/>
                </a:lnTo>
                <a:lnTo>
                  <a:pt x="165248" y="491744"/>
                </a:lnTo>
                <a:lnTo>
                  <a:pt x="125708" y="472970"/>
                </a:lnTo>
                <a:lnTo>
                  <a:pt x="90284" y="447930"/>
                </a:lnTo>
                <a:lnTo>
                  <a:pt x="59693" y="417339"/>
                </a:lnTo>
                <a:lnTo>
                  <a:pt x="34652" y="381915"/>
                </a:lnTo>
                <a:lnTo>
                  <a:pt x="15879" y="342374"/>
                </a:lnTo>
                <a:lnTo>
                  <a:pt x="4089" y="299434"/>
                </a:lnTo>
                <a:lnTo>
                  <a:pt x="0" y="253811"/>
                </a:lnTo>
                <a:lnTo>
                  <a:pt x="4089" y="208188"/>
                </a:lnTo>
                <a:lnTo>
                  <a:pt x="15879" y="165248"/>
                </a:lnTo>
                <a:lnTo>
                  <a:pt x="34652" y="125708"/>
                </a:lnTo>
                <a:lnTo>
                  <a:pt x="59693" y="90284"/>
                </a:lnTo>
                <a:lnTo>
                  <a:pt x="90284" y="59693"/>
                </a:lnTo>
                <a:lnTo>
                  <a:pt x="125708" y="34652"/>
                </a:lnTo>
                <a:lnTo>
                  <a:pt x="165248" y="15879"/>
                </a:lnTo>
                <a:lnTo>
                  <a:pt x="208188" y="4089"/>
                </a:lnTo>
                <a:lnTo>
                  <a:pt x="253811" y="0"/>
                </a:lnTo>
                <a:lnTo>
                  <a:pt x="2832288" y="0"/>
                </a:lnTo>
                <a:lnTo>
                  <a:pt x="2877911" y="4089"/>
                </a:lnTo>
                <a:lnTo>
                  <a:pt x="2920851" y="15879"/>
                </a:lnTo>
                <a:lnTo>
                  <a:pt x="2960391" y="34652"/>
                </a:lnTo>
                <a:lnTo>
                  <a:pt x="2995815" y="59693"/>
                </a:lnTo>
                <a:lnTo>
                  <a:pt x="3026406" y="90284"/>
                </a:lnTo>
                <a:lnTo>
                  <a:pt x="3051447" y="125708"/>
                </a:lnTo>
                <a:lnTo>
                  <a:pt x="3070220" y="165248"/>
                </a:lnTo>
                <a:lnTo>
                  <a:pt x="3082010" y="208188"/>
                </a:lnTo>
                <a:lnTo>
                  <a:pt x="3085399" y="245992"/>
                </a:lnTo>
                <a:lnTo>
                  <a:pt x="3085399" y="261630"/>
                </a:lnTo>
                <a:lnTo>
                  <a:pt x="3070220" y="342374"/>
                </a:lnTo>
                <a:lnTo>
                  <a:pt x="3051447" y="381915"/>
                </a:lnTo>
                <a:lnTo>
                  <a:pt x="3026406" y="417339"/>
                </a:lnTo>
                <a:lnTo>
                  <a:pt x="2995815" y="447930"/>
                </a:lnTo>
                <a:lnTo>
                  <a:pt x="2960391" y="472970"/>
                </a:lnTo>
                <a:lnTo>
                  <a:pt x="2920851" y="491744"/>
                </a:lnTo>
                <a:lnTo>
                  <a:pt x="2877911" y="503534"/>
                </a:lnTo>
                <a:lnTo>
                  <a:pt x="2832291" y="507623"/>
                </a:lnTo>
                <a:close/>
              </a:path>
            </a:pathLst>
          </a:custGeom>
          <a:solidFill>
            <a:srgbClr val="041C40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dirty="0">
                <a:solidFill>
                  <a:schemeClr val="bg1"/>
                </a:solidFill>
              </a:rPr>
              <a:t>Integrity</a:t>
            </a:r>
          </a:p>
          <a:p>
            <a:pPr eaLnBrk="1" hangingPunct="1"/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151" name="object 3">
            <a:extLst>
              <a:ext uri="{FF2B5EF4-FFF2-40B4-BE49-F238E27FC236}">
                <a16:creationId xmlns:a16="http://schemas.microsoft.com/office/drawing/2014/main" id="{07CCD63A-911A-AE19-4F11-D428C8DDB6B4}"/>
              </a:ext>
            </a:extLst>
          </p:cNvPr>
          <p:cNvSpPr>
            <a:spLocks/>
          </p:cNvSpPr>
          <p:nvPr/>
        </p:nvSpPr>
        <p:spPr bwMode="auto">
          <a:xfrm>
            <a:off x="3771900" y="3644900"/>
            <a:ext cx="3086100" cy="508000"/>
          </a:xfrm>
          <a:custGeom>
            <a:avLst/>
            <a:gdLst>
              <a:gd name="T0" fmla="*/ 0 w 3085465"/>
              <a:gd name="T1" fmla="*/ 0 h 508000"/>
              <a:gd name="T2" fmla="*/ 3085465 w 3085465"/>
              <a:gd name="T3" fmla="*/ 508000 h 508000"/>
            </a:gdLst>
            <a:ahLst/>
            <a:cxnLst/>
            <a:rect l="T0" t="T1" r="T2" b="T3"/>
            <a:pathLst>
              <a:path w="3085465" h="508000">
                <a:moveTo>
                  <a:pt x="2832291" y="507623"/>
                </a:moveTo>
                <a:lnTo>
                  <a:pt x="253808" y="507623"/>
                </a:lnTo>
                <a:lnTo>
                  <a:pt x="208188" y="503534"/>
                </a:lnTo>
                <a:lnTo>
                  <a:pt x="165248" y="491744"/>
                </a:lnTo>
                <a:lnTo>
                  <a:pt x="125708" y="472970"/>
                </a:lnTo>
                <a:lnTo>
                  <a:pt x="90284" y="447930"/>
                </a:lnTo>
                <a:lnTo>
                  <a:pt x="59693" y="417339"/>
                </a:lnTo>
                <a:lnTo>
                  <a:pt x="34652" y="381915"/>
                </a:lnTo>
                <a:lnTo>
                  <a:pt x="15879" y="342374"/>
                </a:lnTo>
                <a:lnTo>
                  <a:pt x="4089" y="299434"/>
                </a:lnTo>
                <a:lnTo>
                  <a:pt x="0" y="253811"/>
                </a:lnTo>
                <a:lnTo>
                  <a:pt x="4089" y="208188"/>
                </a:lnTo>
                <a:lnTo>
                  <a:pt x="15879" y="165248"/>
                </a:lnTo>
                <a:lnTo>
                  <a:pt x="34652" y="125708"/>
                </a:lnTo>
                <a:lnTo>
                  <a:pt x="59693" y="90284"/>
                </a:lnTo>
                <a:lnTo>
                  <a:pt x="90284" y="59693"/>
                </a:lnTo>
                <a:lnTo>
                  <a:pt x="125708" y="34652"/>
                </a:lnTo>
                <a:lnTo>
                  <a:pt x="165248" y="15879"/>
                </a:lnTo>
                <a:lnTo>
                  <a:pt x="208188" y="4089"/>
                </a:lnTo>
                <a:lnTo>
                  <a:pt x="253811" y="0"/>
                </a:lnTo>
                <a:lnTo>
                  <a:pt x="2832288" y="0"/>
                </a:lnTo>
                <a:lnTo>
                  <a:pt x="2877911" y="4089"/>
                </a:lnTo>
                <a:lnTo>
                  <a:pt x="2920851" y="15879"/>
                </a:lnTo>
                <a:lnTo>
                  <a:pt x="2960391" y="34652"/>
                </a:lnTo>
                <a:lnTo>
                  <a:pt x="2995815" y="59693"/>
                </a:lnTo>
                <a:lnTo>
                  <a:pt x="3026406" y="90284"/>
                </a:lnTo>
                <a:lnTo>
                  <a:pt x="3051447" y="125708"/>
                </a:lnTo>
                <a:lnTo>
                  <a:pt x="3070220" y="165248"/>
                </a:lnTo>
                <a:lnTo>
                  <a:pt x="3082010" y="208188"/>
                </a:lnTo>
                <a:lnTo>
                  <a:pt x="3085399" y="245992"/>
                </a:lnTo>
                <a:lnTo>
                  <a:pt x="3085399" y="261630"/>
                </a:lnTo>
                <a:lnTo>
                  <a:pt x="3070220" y="342374"/>
                </a:lnTo>
                <a:lnTo>
                  <a:pt x="3051447" y="381915"/>
                </a:lnTo>
                <a:lnTo>
                  <a:pt x="3026406" y="417339"/>
                </a:lnTo>
                <a:lnTo>
                  <a:pt x="2995815" y="447930"/>
                </a:lnTo>
                <a:lnTo>
                  <a:pt x="2960391" y="472970"/>
                </a:lnTo>
                <a:lnTo>
                  <a:pt x="2920851" y="491744"/>
                </a:lnTo>
                <a:lnTo>
                  <a:pt x="2877911" y="503534"/>
                </a:lnTo>
                <a:lnTo>
                  <a:pt x="2832291" y="507623"/>
                </a:lnTo>
                <a:close/>
              </a:path>
            </a:pathLst>
          </a:custGeom>
          <a:solidFill>
            <a:srgbClr val="041C40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eaLnBrk="1" hangingPunct="1"/>
            <a:r>
              <a:rPr lang="en-US" altLang="en-US" sz="3600" dirty="0">
                <a:solidFill>
                  <a:schemeClr val="bg1"/>
                </a:solidFill>
              </a:rPr>
              <a:t>Passion</a:t>
            </a:r>
          </a:p>
        </p:txBody>
      </p:sp>
      <p:sp>
        <p:nvSpPr>
          <p:cNvPr id="6152" name="object 3">
            <a:extLst>
              <a:ext uri="{FF2B5EF4-FFF2-40B4-BE49-F238E27FC236}">
                <a16:creationId xmlns:a16="http://schemas.microsoft.com/office/drawing/2014/main" id="{D1000DA7-62BD-A4EE-5551-D805992F4025}"/>
              </a:ext>
            </a:extLst>
          </p:cNvPr>
          <p:cNvSpPr>
            <a:spLocks/>
          </p:cNvSpPr>
          <p:nvPr/>
        </p:nvSpPr>
        <p:spPr bwMode="auto">
          <a:xfrm>
            <a:off x="7202488" y="3644900"/>
            <a:ext cx="3084512" cy="508000"/>
          </a:xfrm>
          <a:custGeom>
            <a:avLst/>
            <a:gdLst>
              <a:gd name="T0" fmla="*/ 0 w 3085465"/>
              <a:gd name="T1" fmla="*/ 0 h 508000"/>
              <a:gd name="T2" fmla="*/ 3085465 w 3085465"/>
              <a:gd name="T3" fmla="*/ 508000 h 508000"/>
            </a:gdLst>
            <a:ahLst/>
            <a:cxnLst/>
            <a:rect l="T0" t="T1" r="T2" b="T3"/>
            <a:pathLst>
              <a:path w="3085465" h="508000">
                <a:moveTo>
                  <a:pt x="2832291" y="507623"/>
                </a:moveTo>
                <a:lnTo>
                  <a:pt x="253808" y="507623"/>
                </a:lnTo>
                <a:lnTo>
                  <a:pt x="208188" y="503534"/>
                </a:lnTo>
                <a:lnTo>
                  <a:pt x="165248" y="491744"/>
                </a:lnTo>
                <a:lnTo>
                  <a:pt x="125708" y="472970"/>
                </a:lnTo>
                <a:lnTo>
                  <a:pt x="90284" y="447930"/>
                </a:lnTo>
                <a:lnTo>
                  <a:pt x="59693" y="417339"/>
                </a:lnTo>
                <a:lnTo>
                  <a:pt x="34652" y="381915"/>
                </a:lnTo>
                <a:lnTo>
                  <a:pt x="15879" y="342374"/>
                </a:lnTo>
                <a:lnTo>
                  <a:pt x="4089" y="299434"/>
                </a:lnTo>
                <a:lnTo>
                  <a:pt x="0" y="253811"/>
                </a:lnTo>
                <a:lnTo>
                  <a:pt x="4089" y="208188"/>
                </a:lnTo>
                <a:lnTo>
                  <a:pt x="15879" y="165248"/>
                </a:lnTo>
                <a:lnTo>
                  <a:pt x="34652" y="125708"/>
                </a:lnTo>
                <a:lnTo>
                  <a:pt x="59693" y="90284"/>
                </a:lnTo>
                <a:lnTo>
                  <a:pt x="90284" y="59693"/>
                </a:lnTo>
                <a:lnTo>
                  <a:pt x="125708" y="34652"/>
                </a:lnTo>
                <a:lnTo>
                  <a:pt x="165248" y="15879"/>
                </a:lnTo>
                <a:lnTo>
                  <a:pt x="208188" y="4089"/>
                </a:lnTo>
                <a:lnTo>
                  <a:pt x="253811" y="0"/>
                </a:lnTo>
                <a:lnTo>
                  <a:pt x="2832288" y="0"/>
                </a:lnTo>
                <a:lnTo>
                  <a:pt x="2877911" y="4089"/>
                </a:lnTo>
                <a:lnTo>
                  <a:pt x="2920851" y="15879"/>
                </a:lnTo>
                <a:lnTo>
                  <a:pt x="2960391" y="34652"/>
                </a:lnTo>
                <a:lnTo>
                  <a:pt x="2995815" y="59693"/>
                </a:lnTo>
                <a:lnTo>
                  <a:pt x="3026406" y="90284"/>
                </a:lnTo>
                <a:lnTo>
                  <a:pt x="3051447" y="125708"/>
                </a:lnTo>
                <a:lnTo>
                  <a:pt x="3070220" y="165248"/>
                </a:lnTo>
                <a:lnTo>
                  <a:pt x="3082010" y="208188"/>
                </a:lnTo>
                <a:lnTo>
                  <a:pt x="3085399" y="245992"/>
                </a:lnTo>
                <a:lnTo>
                  <a:pt x="3085399" y="261630"/>
                </a:lnTo>
                <a:lnTo>
                  <a:pt x="3070220" y="342374"/>
                </a:lnTo>
                <a:lnTo>
                  <a:pt x="3051447" y="381915"/>
                </a:lnTo>
                <a:lnTo>
                  <a:pt x="3026406" y="417339"/>
                </a:lnTo>
                <a:lnTo>
                  <a:pt x="2995815" y="447930"/>
                </a:lnTo>
                <a:lnTo>
                  <a:pt x="2960391" y="472970"/>
                </a:lnTo>
                <a:lnTo>
                  <a:pt x="2920851" y="491744"/>
                </a:lnTo>
                <a:lnTo>
                  <a:pt x="2877911" y="503534"/>
                </a:lnTo>
                <a:lnTo>
                  <a:pt x="2832291" y="507623"/>
                </a:lnTo>
                <a:close/>
              </a:path>
            </a:pathLst>
          </a:custGeom>
          <a:solidFill>
            <a:srgbClr val="041C40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eaLnBrk="1" hangingPunct="1"/>
            <a:r>
              <a:rPr lang="en-US" altLang="en-US" sz="3600" dirty="0">
                <a:solidFill>
                  <a:schemeClr val="bg1"/>
                </a:solidFill>
              </a:rPr>
              <a:t>Profitability</a:t>
            </a:r>
          </a:p>
        </p:txBody>
      </p:sp>
      <p:sp>
        <p:nvSpPr>
          <p:cNvPr id="6153" name="object 3">
            <a:extLst>
              <a:ext uri="{FF2B5EF4-FFF2-40B4-BE49-F238E27FC236}">
                <a16:creationId xmlns:a16="http://schemas.microsoft.com/office/drawing/2014/main" id="{364DA90F-7D31-90A4-DAA2-9FFF2B955127}"/>
              </a:ext>
            </a:extLst>
          </p:cNvPr>
          <p:cNvSpPr>
            <a:spLocks/>
          </p:cNvSpPr>
          <p:nvPr/>
        </p:nvSpPr>
        <p:spPr bwMode="auto">
          <a:xfrm>
            <a:off x="10858500" y="3644900"/>
            <a:ext cx="3086100" cy="508000"/>
          </a:xfrm>
          <a:custGeom>
            <a:avLst/>
            <a:gdLst>
              <a:gd name="T0" fmla="*/ 0 w 3085465"/>
              <a:gd name="T1" fmla="*/ 0 h 508000"/>
              <a:gd name="T2" fmla="*/ 3085465 w 3085465"/>
              <a:gd name="T3" fmla="*/ 508000 h 508000"/>
            </a:gdLst>
            <a:ahLst/>
            <a:cxnLst/>
            <a:rect l="T0" t="T1" r="T2" b="T3"/>
            <a:pathLst>
              <a:path w="3085465" h="508000">
                <a:moveTo>
                  <a:pt x="2832291" y="507623"/>
                </a:moveTo>
                <a:lnTo>
                  <a:pt x="253808" y="507623"/>
                </a:lnTo>
                <a:lnTo>
                  <a:pt x="208188" y="503534"/>
                </a:lnTo>
                <a:lnTo>
                  <a:pt x="165248" y="491744"/>
                </a:lnTo>
                <a:lnTo>
                  <a:pt x="125708" y="472970"/>
                </a:lnTo>
                <a:lnTo>
                  <a:pt x="90284" y="447930"/>
                </a:lnTo>
                <a:lnTo>
                  <a:pt x="59693" y="417339"/>
                </a:lnTo>
                <a:lnTo>
                  <a:pt x="34652" y="381915"/>
                </a:lnTo>
                <a:lnTo>
                  <a:pt x="15879" y="342374"/>
                </a:lnTo>
                <a:lnTo>
                  <a:pt x="4089" y="299434"/>
                </a:lnTo>
                <a:lnTo>
                  <a:pt x="0" y="253811"/>
                </a:lnTo>
                <a:lnTo>
                  <a:pt x="4089" y="208188"/>
                </a:lnTo>
                <a:lnTo>
                  <a:pt x="15879" y="165248"/>
                </a:lnTo>
                <a:lnTo>
                  <a:pt x="34652" y="125708"/>
                </a:lnTo>
                <a:lnTo>
                  <a:pt x="59693" y="90284"/>
                </a:lnTo>
                <a:lnTo>
                  <a:pt x="90284" y="59693"/>
                </a:lnTo>
                <a:lnTo>
                  <a:pt x="125708" y="34652"/>
                </a:lnTo>
                <a:lnTo>
                  <a:pt x="165248" y="15879"/>
                </a:lnTo>
                <a:lnTo>
                  <a:pt x="208188" y="4089"/>
                </a:lnTo>
                <a:lnTo>
                  <a:pt x="253811" y="0"/>
                </a:lnTo>
                <a:lnTo>
                  <a:pt x="2832288" y="0"/>
                </a:lnTo>
                <a:lnTo>
                  <a:pt x="2877911" y="4089"/>
                </a:lnTo>
                <a:lnTo>
                  <a:pt x="2920851" y="15879"/>
                </a:lnTo>
                <a:lnTo>
                  <a:pt x="2960391" y="34652"/>
                </a:lnTo>
                <a:lnTo>
                  <a:pt x="2995815" y="59693"/>
                </a:lnTo>
                <a:lnTo>
                  <a:pt x="3026406" y="90284"/>
                </a:lnTo>
                <a:lnTo>
                  <a:pt x="3051447" y="125708"/>
                </a:lnTo>
                <a:lnTo>
                  <a:pt x="3070220" y="165248"/>
                </a:lnTo>
                <a:lnTo>
                  <a:pt x="3082010" y="208188"/>
                </a:lnTo>
                <a:lnTo>
                  <a:pt x="3085399" y="245992"/>
                </a:lnTo>
                <a:lnTo>
                  <a:pt x="3085399" y="261630"/>
                </a:lnTo>
                <a:lnTo>
                  <a:pt x="3070220" y="342374"/>
                </a:lnTo>
                <a:lnTo>
                  <a:pt x="3051447" y="381915"/>
                </a:lnTo>
                <a:lnTo>
                  <a:pt x="3026406" y="417339"/>
                </a:lnTo>
                <a:lnTo>
                  <a:pt x="2995815" y="447930"/>
                </a:lnTo>
                <a:lnTo>
                  <a:pt x="2960391" y="472970"/>
                </a:lnTo>
                <a:lnTo>
                  <a:pt x="2920851" y="491744"/>
                </a:lnTo>
                <a:lnTo>
                  <a:pt x="2877911" y="503534"/>
                </a:lnTo>
                <a:lnTo>
                  <a:pt x="2832291" y="507623"/>
                </a:lnTo>
                <a:close/>
              </a:path>
            </a:pathLst>
          </a:custGeom>
          <a:solidFill>
            <a:srgbClr val="041C40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eaLnBrk="1" hangingPunct="1"/>
            <a:r>
              <a:rPr lang="en-US" altLang="en-US" sz="3600" dirty="0">
                <a:solidFill>
                  <a:schemeClr val="bg1"/>
                </a:solidFill>
              </a:rPr>
              <a:t>Result</a:t>
            </a:r>
          </a:p>
        </p:txBody>
      </p:sp>
      <p:sp>
        <p:nvSpPr>
          <p:cNvPr id="6154" name="object 3">
            <a:extLst>
              <a:ext uri="{FF2B5EF4-FFF2-40B4-BE49-F238E27FC236}">
                <a16:creationId xmlns:a16="http://schemas.microsoft.com/office/drawing/2014/main" id="{098E6B32-A656-6B63-DD46-5E31339BA068}"/>
              </a:ext>
            </a:extLst>
          </p:cNvPr>
          <p:cNvSpPr>
            <a:spLocks/>
          </p:cNvSpPr>
          <p:nvPr/>
        </p:nvSpPr>
        <p:spPr bwMode="auto">
          <a:xfrm>
            <a:off x="14593887" y="3644900"/>
            <a:ext cx="3084513" cy="508000"/>
          </a:xfrm>
          <a:custGeom>
            <a:avLst/>
            <a:gdLst>
              <a:gd name="T0" fmla="*/ 0 w 3085465"/>
              <a:gd name="T1" fmla="*/ 0 h 508000"/>
              <a:gd name="T2" fmla="*/ 3085465 w 3085465"/>
              <a:gd name="T3" fmla="*/ 508000 h 508000"/>
            </a:gdLst>
            <a:ahLst/>
            <a:cxnLst/>
            <a:rect l="T0" t="T1" r="T2" b="T3"/>
            <a:pathLst>
              <a:path w="3085465" h="508000">
                <a:moveTo>
                  <a:pt x="2832291" y="507623"/>
                </a:moveTo>
                <a:lnTo>
                  <a:pt x="253808" y="507623"/>
                </a:lnTo>
                <a:lnTo>
                  <a:pt x="208188" y="503534"/>
                </a:lnTo>
                <a:lnTo>
                  <a:pt x="165248" y="491744"/>
                </a:lnTo>
                <a:lnTo>
                  <a:pt x="125708" y="472970"/>
                </a:lnTo>
                <a:lnTo>
                  <a:pt x="90284" y="447930"/>
                </a:lnTo>
                <a:lnTo>
                  <a:pt x="59693" y="417339"/>
                </a:lnTo>
                <a:lnTo>
                  <a:pt x="34652" y="381915"/>
                </a:lnTo>
                <a:lnTo>
                  <a:pt x="15879" y="342374"/>
                </a:lnTo>
                <a:lnTo>
                  <a:pt x="4089" y="299434"/>
                </a:lnTo>
                <a:lnTo>
                  <a:pt x="0" y="253811"/>
                </a:lnTo>
                <a:lnTo>
                  <a:pt x="4089" y="208188"/>
                </a:lnTo>
                <a:lnTo>
                  <a:pt x="15879" y="165248"/>
                </a:lnTo>
                <a:lnTo>
                  <a:pt x="34652" y="125708"/>
                </a:lnTo>
                <a:lnTo>
                  <a:pt x="59693" y="90284"/>
                </a:lnTo>
                <a:lnTo>
                  <a:pt x="90284" y="59693"/>
                </a:lnTo>
                <a:lnTo>
                  <a:pt x="125708" y="34652"/>
                </a:lnTo>
                <a:lnTo>
                  <a:pt x="165248" y="15879"/>
                </a:lnTo>
                <a:lnTo>
                  <a:pt x="208188" y="4089"/>
                </a:lnTo>
                <a:lnTo>
                  <a:pt x="253811" y="0"/>
                </a:lnTo>
                <a:lnTo>
                  <a:pt x="2832288" y="0"/>
                </a:lnTo>
                <a:lnTo>
                  <a:pt x="2877911" y="4089"/>
                </a:lnTo>
                <a:lnTo>
                  <a:pt x="2920851" y="15879"/>
                </a:lnTo>
                <a:lnTo>
                  <a:pt x="2960391" y="34652"/>
                </a:lnTo>
                <a:lnTo>
                  <a:pt x="2995815" y="59693"/>
                </a:lnTo>
                <a:lnTo>
                  <a:pt x="3026406" y="90284"/>
                </a:lnTo>
                <a:lnTo>
                  <a:pt x="3051447" y="125708"/>
                </a:lnTo>
                <a:lnTo>
                  <a:pt x="3070220" y="165248"/>
                </a:lnTo>
                <a:lnTo>
                  <a:pt x="3082010" y="208188"/>
                </a:lnTo>
                <a:lnTo>
                  <a:pt x="3085399" y="245992"/>
                </a:lnTo>
                <a:lnTo>
                  <a:pt x="3085399" y="261630"/>
                </a:lnTo>
                <a:lnTo>
                  <a:pt x="3070220" y="342374"/>
                </a:lnTo>
                <a:lnTo>
                  <a:pt x="3051447" y="381915"/>
                </a:lnTo>
                <a:lnTo>
                  <a:pt x="3026406" y="417339"/>
                </a:lnTo>
                <a:lnTo>
                  <a:pt x="2995815" y="447930"/>
                </a:lnTo>
                <a:lnTo>
                  <a:pt x="2960391" y="472970"/>
                </a:lnTo>
                <a:lnTo>
                  <a:pt x="2920851" y="491744"/>
                </a:lnTo>
                <a:lnTo>
                  <a:pt x="2877911" y="503534"/>
                </a:lnTo>
                <a:lnTo>
                  <a:pt x="2832291" y="507623"/>
                </a:lnTo>
                <a:close/>
              </a:path>
            </a:pathLst>
          </a:custGeom>
          <a:solidFill>
            <a:srgbClr val="041C40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eaLnBrk="1" hangingPunct="1"/>
            <a:r>
              <a:rPr lang="en-US" altLang="en-US" sz="3600" dirty="0">
                <a:solidFill>
                  <a:schemeClr val="bg1"/>
                </a:solidFill>
              </a:rPr>
              <a:t>Trust</a:t>
            </a:r>
          </a:p>
        </p:txBody>
      </p:sp>
      <p:pic>
        <p:nvPicPr>
          <p:cNvPr id="6155" name="Picture 11">
            <a:extLst>
              <a:ext uri="{FF2B5EF4-FFF2-40B4-BE49-F238E27FC236}">
                <a16:creationId xmlns:a16="http://schemas.microsoft.com/office/drawing/2014/main" id="{7ACB4F3E-0E63-8334-9848-442C546A9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998" y="4686300"/>
            <a:ext cx="2238605" cy="350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12">
            <a:extLst>
              <a:ext uri="{FF2B5EF4-FFF2-40B4-BE49-F238E27FC236}">
                <a16:creationId xmlns:a16="http://schemas.microsoft.com/office/drawing/2014/main" id="{AB25C72D-E859-A068-413F-E1813E363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3051" y="4741269"/>
            <a:ext cx="2633661" cy="350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13">
            <a:extLst>
              <a:ext uri="{FF2B5EF4-FFF2-40B4-BE49-F238E27FC236}">
                <a16:creationId xmlns:a16="http://schemas.microsoft.com/office/drawing/2014/main" id="{B0BC10F8-AB5D-6007-5C7E-980483DF49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1400" y="4838700"/>
            <a:ext cx="2971800" cy="350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8" name="Picture 14">
            <a:extLst>
              <a:ext uri="{FF2B5EF4-FFF2-40B4-BE49-F238E27FC236}">
                <a16:creationId xmlns:a16="http://schemas.microsoft.com/office/drawing/2014/main" id="{DFB9B192-FEC9-F95F-5464-30BCB26170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3633" y="4686299"/>
            <a:ext cx="3509567" cy="3659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9" name="Picture 15">
            <a:extLst>
              <a:ext uri="{FF2B5EF4-FFF2-40B4-BE49-F238E27FC236}">
                <a16:creationId xmlns:a16="http://schemas.microsoft.com/office/drawing/2014/main" id="{B3950163-8FE0-72AF-6F00-B54E31BCDD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4152900"/>
            <a:ext cx="4140136" cy="4684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object 36">
            <a:extLst>
              <a:ext uri="{FF2B5EF4-FFF2-40B4-BE49-F238E27FC236}">
                <a16:creationId xmlns:a16="http://schemas.microsoft.com/office/drawing/2014/main" id="{2EBE343D-99BA-07FF-DEC5-8B08EC785C6C}"/>
              </a:ext>
            </a:extLst>
          </p:cNvPr>
          <p:cNvGrpSpPr>
            <a:grpSpLocks/>
          </p:cNvGrpSpPr>
          <p:nvPr/>
        </p:nvGrpSpPr>
        <p:grpSpPr bwMode="auto">
          <a:xfrm>
            <a:off x="0" y="8736012"/>
            <a:ext cx="18288000" cy="1589088"/>
            <a:chOff x="0" y="8698610"/>
            <a:chExt cx="18288000" cy="1588770"/>
          </a:xfrm>
        </p:grpSpPr>
        <p:sp>
          <p:nvSpPr>
            <p:cNvPr id="3" name="object 37">
              <a:extLst>
                <a:ext uri="{FF2B5EF4-FFF2-40B4-BE49-F238E27FC236}">
                  <a16:creationId xmlns:a16="http://schemas.microsoft.com/office/drawing/2014/main" id="{55468FC3-A72A-9E75-4754-35686FAA1CF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9258299"/>
              <a:ext cx="18288000" cy="1028700"/>
            </a:xfrm>
            <a:custGeom>
              <a:avLst/>
              <a:gdLst>
                <a:gd name="T0" fmla="*/ 18287999 w 18288000"/>
                <a:gd name="T1" fmla="*/ 1028699 h 1028700"/>
                <a:gd name="T2" fmla="*/ 0 w 18288000"/>
                <a:gd name="T3" fmla="*/ 1028699 h 1028700"/>
                <a:gd name="T4" fmla="*/ 0 w 18288000"/>
                <a:gd name="T5" fmla="*/ 0 h 1028700"/>
                <a:gd name="T6" fmla="*/ 18287999 w 18288000"/>
                <a:gd name="T7" fmla="*/ 0 h 1028700"/>
                <a:gd name="T8" fmla="*/ 18287999 w 18288000"/>
                <a:gd name="T9" fmla="*/ 1028699 h 1028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288000" h="1028700">
                  <a:moveTo>
                    <a:pt x="18287999" y="1028699"/>
                  </a:moveTo>
                  <a:lnTo>
                    <a:pt x="0" y="1028699"/>
                  </a:lnTo>
                  <a:lnTo>
                    <a:pt x="0" y="0"/>
                  </a:lnTo>
                  <a:lnTo>
                    <a:pt x="18287999" y="0"/>
                  </a:lnTo>
                  <a:lnTo>
                    <a:pt x="18287999" y="1028699"/>
                  </a:lnTo>
                  <a:close/>
                </a:path>
              </a:pathLst>
            </a:custGeom>
            <a:solidFill>
              <a:srgbClr val="0429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IN"/>
            </a:p>
          </p:txBody>
        </p:sp>
        <p:sp>
          <p:nvSpPr>
            <p:cNvPr id="4" name="object 38">
              <a:extLst>
                <a:ext uri="{FF2B5EF4-FFF2-40B4-BE49-F238E27FC236}">
                  <a16:creationId xmlns:a16="http://schemas.microsoft.com/office/drawing/2014/main" id="{8D2055D4-A6F3-FF6B-C051-D41416BB84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40627" y="8698610"/>
              <a:ext cx="4547870" cy="1588770"/>
            </a:xfrm>
            <a:custGeom>
              <a:avLst/>
              <a:gdLst>
                <a:gd name="T0" fmla="*/ 1588388 w 4547870"/>
                <a:gd name="T1" fmla="*/ 0 h 1588770"/>
                <a:gd name="T2" fmla="*/ 4547373 w 4547870"/>
                <a:gd name="T3" fmla="*/ 0 h 1588770"/>
                <a:gd name="T4" fmla="*/ 4547373 w 4547870"/>
                <a:gd name="T5" fmla="*/ 1588389 h 1588770"/>
                <a:gd name="T6" fmla="*/ 0 w 4547870"/>
                <a:gd name="T7" fmla="*/ 1588389 h 1588770"/>
                <a:gd name="T8" fmla="*/ 1588388 w 4547870"/>
                <a:gd name="T9" fmla="*/ 0 h 1588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47870" h="1588770">
                  <a:moveTo>
                    <a:pt x="1588388" y="0"/>
                  </a:moveTo>
                  <a:lnTo>
                    <a:pt x="4547373" y="0"/>
                  </a:lnTo>
                  <a:lnTo>
                    <a:pt x="4547373" y="1588389"/>
                  </a:lnTo>
                  <a:lnTo>
                    <a:pt x="0" y="1588389"/>
                  </a:lnTo>
                  <a:lnTo>
                    <a:pt x="1588388" y="0"/>
                  </a:lnTo>
                  <a:close/>
                </a:path>
              </a:pathLst>
            </a:custGeom>
            <a:solidFill>
              <a:srgbClr val="4DBE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IN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object 3">
            <a:extLst>
              <a:ext uri="{FF2B5EF4-FFF2-40B4-BE49-F238E27FC236}">
                <a16:creationId xmlns:a16="http://schemas.microsoft.com/office/drawing/2014/main" id="{CF17D815-2904-FCA6-560E-DF2D6B3EE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9013" y="0"/>
            <a:ext cx="3332162" cy="1028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object 4">
            <a:extLst>
              <a:ext uri="{FF2B5EF4-FFF2-40B4-BE49-F238E27FC236}">
                <a16:creationId xmlns:a16="http://schemas.microsoft.com/office/drawing/2014/main" id="{BAF629D1-7A0C-CF9D-2BB4-3B178B3FE554}"/>
              </a:ext>
            </a:extLst>
          </p:cNvPr>
          <p:cNvSpPr>
            <a:spLocks/>
          </p:cNvSpPr>
          <p:nvPr/>
        </p:nvSpPr>
        <p:spPr bwMode="auto">
          <a:xfrm>
            <a:off x="12198350" y="0"/>
            <a:ext cx="6596063" cy="10287000"/>
          </a:xfrm>
          <a:custGeom>
            <a:avLst/>
            <a:gdLst>
              <a:gd name="T0" fmla="*/ 0 w 7065644"/>
              <a:gd name="T1" fmla="*/ 10286999 h 10287000"/>
              <a:gd name="T2" fmla="*/ 2192535 w 7065644"/>
              <a:gd name="T3" fmla="*/ 0 h 10287000"/>
              <a:gd name="T4" fmla="*/ 7065452 w 7065644"/>
              <a:gd name="T5" fmla="*/ 0 h 10287000"/>
              <a:gd name="T6" fmla="*/ 7065452 w 7065644"/>
              <a:gd name="T7" fmla="*/ 10286999 h 10287000"/>
              <a:gd name="T8" fmla="*/ 0 w 7065644"/>
              <a:gd name="T9" fmla="*/ 10286999 h 10287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065644" h="10287000">
                <a:moveTo>
                  <a:pt x="0" y="10286999"/>
                </a:moveTo>
                <a:lnTo>
                  <a:pt x="2192535" y="0"/>
                </a:lnTo>
                <a:lnTo>
                  <a:pt x="7065452" y="0"/>
                </a:lnTo>
                <a:lnTo>
                  <a:pt x="7065452" y="10286999"/>
                </a:lnTo>
                <a:lnTo>
                  <a:pt x="0" y="10286999"/>
                </a:lnTo>
                <a:close/>
              </a:path>
            </a:pathLst>
          </a:custGeom>
          <a:solidFill>
            <a:srgbClr val="0429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IN"/>
          </a:p>
        </p:txBody>
      </p:sp>
      <p:sp>
        <p:nvSpPr>
          <p:cNvPr id="7175" name="object 10">
            <a:extLst>
              <a:ext uri="{FF2B5EF4-FFF2-40B4-BE49-F238E27FC236}">
                <a16:creationId xmlns:a16="http://schemas.microsoft.com/office/drawing/2014/main" id="{A43CD4C2-1D89-20B7-E419-8E36B1E72A46}"/>
              </a:ext>
            </a:extLst>
          </p:cNvPr>
          <p:cNvSpPr>
            <a:spLocks/>
          </p:cNvSpPr>
          <p:nvPr/>
        </p:nvSpPr>
        <p:spPr bwMode="auto">
          <a:xfrm>
            <a:off x="7797800" y="0"/>
            <a:ext cx="1839913" cy="1346200"/>
          </a:xfrm>
          <a:custGeom>
            <a:avLst/>
            <a:gdLst>
              <a:gd name="T0" fmla="*/ 0 w 1840865"/>
              <a:gd name="T1" fmla="*/ 1266626 h 1346200"/>
              <a:gd name="T2" fmla="*/ 38765 w 1840865"/>
              <a:gd name="T3" fmla="*/ 1279676 h 1346200"/>
              <a:gd name="T4" fmla="*/ 43667 w 1840865"/>
              <a:gd name="T5" fmla="*/ 1281326 h 1346200"/>
              <a:gd name="T6" fmla="*/ 87972 w 1840865"/>
              <a:gd name="T7" fmla="*/ 1294594 h 1346200"/>
              <a:gd name="T8" fmla="*/ 132888 w 1840865"/>
              <a:gd name="T9" fmla="*/ 1306404 h 1346200"/>
              <a:gd name="T10" fmla="*/ 178388 w 1840865"/>
              <a:gd name="T11" fmla="*/ 1316728 h 1346200"/>
              <a:gd name="T12" fmla="*/ 224443 w 1840865"/>
              <a:gd name="T13" fmla="*/ 1325539 h 1346200"/>
              <a:gd name="T14" fmla="*/ 271027 w 1840865"/>
              <a:gd name="T15" fmla="*/ 1332809 h 1346200"/>
              <a:gd name="T16" fmla="*/ 318111 w 1840865"/>
              <a:gd name="T17" fmla="*/ 1338511 h 1346200"/>
              <a:gd name="T18" fmla="*/ 365670 w 1840865"/>
              <a:gd name="T19" fmla="*/ 1342618 h 1346200"/>
              <a:gd name="T20" fmla="*/ 413675 w 1840865"/>
              <a:gd name="T21" fmla="*/ 1345102 h 1346200"/>
              <a:gd name="T22" fmla="*/ 462100 w 1840865"/>
              <a:gd name="T23" fmla="*/ 1345936 h 1346200"/>
              <a:gd name="T24" fmla="*/ 510524 w 1840865"/>
              <a:gd name="T25" fmla="*/ 1345102 h 1346200"/>
              <a:gd name="T26" fmla="*/ 558529 w 1840865"/>
              <a:gd name="T27" fmla="*/ 1342618 h 1346200"/>
              <a:gd name="T28" fmla="*/ 606088 w 1840865"/>
              <a:gd name="T29" fmla="*/ 1338511 h 1346200"/>
              <a:gd name="T30" fmla="*/ 653173 w 1840865"/>
              <a:gd name="T31" fmla="*/ 1332809 h 1346200"/>
              <a:gd name="T32" fmla="*/ 699756 w 1840865"/>
              <a:gd name="T33" fmla="*/ 1325539 h 1346200"/>
              <a:gd name="T34" fmla="*/ 745812 w 1840865"/>
              <a:gd name="T35" fmla="*/ 1316728 h 1346200"/>
              <a:gd name="T36" fmla="*/ 791311 w 1840865"/>
              <a:gd name="T37" fmla="*/ 1306404 h 1346200"/>
              <a:gd name="T38" fmla="*/ 836227 w 1840865"/>
              <a:gd name="T39" fmla="*/ 1294594 h 1346200"/>
              <a:gd name="T40" fmla="*/ 880532 w 1840865"/>
              <a:gd name="T41" fmla="*/ 1281326 h 1346200"/>
              <a:gd name="T42" fmla="*/ 924200 w 1840865"/>
              <a:gd name="T43" fmla="*/ 1266626 h 1346200"/>
              <a:gd name="T44" fmla="*/ 967202 w 1840865"/>
              <a:gd name="T45" fmla="*/ 1250523 h 1346200"/>
              <a:gd name="T46" fmla="*/ 1009512 w 1840865"/>
              <a:gd name="T47" fmla="*/ 1233043 h 1346200"/>
              <a:gd name="T48" fmla="*/ 1051101 w 1840865"/>
              <a:gd name="T49" fmla="*/ 1214214 h 1346200"/>
              <a:gd name="T50" fmla="*/ 1091943 w 1840865"/>
              <a:gd name="T51" fmla="*/ 1194063 h 1346200"/>
              <a:gd name="T52" fmla="*/ 1132011 w 1840865"/>
              <a:gd name="T53" fmla="*/ 1172618 h 1346200"/>
              <a:gd name="T54" fmla="*/ 1171276 w 1840865"/>
              <a:gd name="T55" fmla="*/ 1149906 h 1346200"/>
              <a:gd name="T56" fmla="*/ 1209712 w 1840865"/>
              <a:gd name="T57" fmla="*/ 1125954 h 1346200"/>
              <a:gd name="T58" fmla="*/ 1247291 w 1840865"/>
              <a:gd name="T59" fmla="*/ 1100790 h 1346200"/>
              <a:gd name="T60" fmla="*/ 1283986 w 1840865"/>
              <a:gd name="T61" fmla="*/ 1074440 h 1346200"/>
              <a:gd name="T62" fmla="*/ 1319770 w 1840865"/>
              <a:gd name="T63" fmla="*/ 1046933 h 1346200"/>
              <a:gd name="T64" fmla="*/ 1354615 w 1840865"/>
              <a:gd name="T65" fmla="*/ 1018296 h 1346200"/>
              <a:gd name="T66" fmla="*/ 1388493 w 1840865"/>
              <a:gd name="T67" fmla="*/ 988556 h 1346200"/>
              <a:gd name="T68" fmla="*/ 1421378 w 1840865"/>
              <a:gd name="T69" fmla="*/ 957740 h 1346200"/>
              <a:gd name="T70" fmla="*/ 1453242 w 1840865"/>
              <a:gd name="T71" fmla="*/ 925876 h 1346200"/>
              <a:gd name="T72" fmla="*/ 1484058 w 1840865"/>
              <a:gd name="T73" fmla="*/ 892991 h 1346200"/>
              <a:gd name="T74" fmla="*/ 1513798 w 1840865"/>
              <a:gd name="T75" fmla="*/ 859112 h 1346200"/>
              <a:gd name="T76" fmla="*/ 1542436 w 1840865"/>
              <a:gd name="T77" fmla="*/ 824267 h 1346200"/>
              <a:gd name="T78" fmla="*/ 1569943 w 1840865"/>
              <a:gd name="T79" fmla="*/ 788484 h 1346200"/>
              <a:gd name="T80" fmla="*/ 1596292 w 1840865"/>
              <a:gd name="T81" fmla="*/ 751789 h 1346200"/>
              <a:gd name="T82" fmla="*/ 1621457 w 1840865"/>
              <a:gd name="T83" fmla="*/ 714209 h 1346200"/>
              <a:gd name="T84" fmla="*/ 1645409 w 1840865"/>
              <a:gd name="T85" fmla="*/ 675773 h 1346200"/>
              <a:gd name="T86" fmla="*/ 1668121 w 1840865"/>
              <a:gd name="T87" fmla="*/ 636508 h 1346200"/>
              <a:gd name="T88" fmla="*/ 1689566 w 1840865"/>
              <a:gd name="T89" fmla="*/ 596441 h 1346200"/>
              <a:gd name="T90" fmla="*/ 1709717 w 1840865"/>
              <a:gd name="T91" fmla="*/ 555598 h 1346200"/>
              <a:gd name="T92" fmla="*/ 1728546 w 1840865"/>
              <a:gd name="T93" fmla="*/ 514009 h 1346200"/>
              <a:gd name="T94" fmla="*/ 1746026 w 1840865"/>
              <a:gd name="T95" fmla="*/ 471699 h 1346200"/>
              <a:gd name="T96" fmla="*/ 1762129 w 1840865"/>
              <a:gd name="T97" fmla="*/ 428697 h 1346200"/>
              <a:gd name="T98" fmla="*/ 1776829 w 1840865"/>
              <a:gd name="T99" fmla="*/ 385030 h 1346200"/>
              <a:gd name="T100" fmla="*/ 1790097 w 1840865"/>
              <a:gd name="T101" fmla="*/ 340724 h 1346200"/>
              <a:gd name="T102" fmla="*/ 1801907 w 1840865"/>
              <a:gd name="T103" fmla="*/ 295808 h 1346200"/>
              <a:gd name="T104" fmla="*/ 1812231 w 1840865"/>
              <a:gd name="T105" fmla="*/ 250309 h 1346200"/>
              <a:gd name="T106" fmla="*/ 1821041 w 1840865"/>
              <a:gd name="T107" fmla="*/ 204254 h 1346200"/>
              <a:gd name="T108" fmla="*/ 1828311 w 1840865"/>
              <a:gd name="T109" fmla="*/ 157670 h 1346200"/>
              <a:gd name="T110" fmla="*/ 1834013 w 1840865"/>
              <a:gd name="T111" fmla="*/ 110585 h 1346200"/>
              <a:gd name="T112" fmla="*/ 1838120 w 1840865"/>
              <a:gd name="T113" fmla="*/ 63027 h 1346200"/>
              <a:gd name="T114" fmla="*/ 1840604 w 1840865"/>
              <a:gd name="T115" fmla="*/ 15021 h 1346200"/>
              <a:gd name="T116" fmla="*/ 1840863 w 1840865"/>
              <a:gd name="T117" fmla="*/ 0 h 1346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840865" h="1346200">
                <a:moveTo>
                  <a:pt x="0" y="1266626"/>
                </a:moveTo>
                <a:lnTo>
                  <a:pt x="38765" y="1279676"/>
                </a:lnTo>
                <a:lnTo>
                  <a:pt x="43667" y="1281326"/>
                </a:lnTo>
                <a:lnTo>
                  <a:pt x="87972" y="1294594"/>
                </a:lnTo>
                <a:lnTo>
                  <a:pt x="132888" y="1306404"/>
                </a:lnTo>
                <a:lnTo>
                  <a:pt x="178388" y="1316728"/>
                </a:lnTo>
                <a:lnTo>
                  <a:pt x="224443" y="1325539"/>
                </a:lnTo>
                <a:lnTo>
                  <a:pt x="271027" y="1332809"/>
                </a:lnTo>
                <a:lnTo>
                  <a:pt x="318111" y="1338511"/>
                </a:lnTo>
                <a:lnTo>
                  <a:pt x="365670" y="1342618"/>
                </a:lnTo>
                <a:lnTo>
                  <a:pt x="413675" y="1345102"/>
                </a:lnTo>
                <a:lnTo>
                  <a:pt x="462100" y="1345936"/>
                </a:lnTo>
                <a:lnTo>
                  <a:pt x="510524" y="1345102"/>
                </a:lnTo>
                <a:lnTo>
                  <a:pt x="558529" y="1342618"/>
                </a:lnTo>
                <a:lnTo>
                  <a:pt x="606088" y="1338511"/>
                </a:lnTo>
                <a:lnTo>
                  <a:pt x="653173" y="1332809"/>
                </a:lnTo>
                <a:lnTo>
                  <a:pt x="699756" y="1325539"/>
                </a:lnTo>
                <a:lnTo>
                  <a:pt x="745812" y="1316728"/>
                </a:lnTo>
                <a:lnTo>
                  <a:pt x="791311" y="1306404"/>
                </a:lnTo>
                <a:lnTo>
                  <a:pt x="836227" y="1294594"/>
                </a:lnTo>
                <a:lnTo>
                  <a:pt x="880532" y="1281326"/>
                </a:lnTo>
                <a:lnTo>
                  <a:pt x="924200" y="1266626"/>
                </a:lnTo>
                <a:lnTo>
                  <a:pt x="967202" y="1250523"/>
                </a:lnTo>
                <a:lnTo>
                  <a:pt x="1009512" y="1233043"/>
                </a:lnTo>
                <a:lnTo>
                  <a:pt x="1051101" y="1214214"/>
                </a:lnTo>
                <a:lnTo>
                  <a:pt x="1091943" y="1194063"/>
                </a:lnTo>
                <a:lnTo>
                  <a:pt x="1132011" y="1172618"/>
                </a:lnTo>
                <a:lnTo>
                  <a:pt x="1171276" y="1149906"/>
                </a:lnTo>
                <a:lnTo>
                  <a:pt x="1209712" y="1125954"/>
                </a:lnTo>
                <a:lnTo>
                  <a:pt x="1247291" y="1100790"/>
                </a:lnTo>
                <a:lnTo>
                  <a:pt x="1283986" y="1074440"/>
                </a:lnTo>
                <a:lnTo>
                  <a:pt x="1319770" y="1046933"/>
                </a:lnTo>
                <a:lnTo>
                  <a:pt x="1354615" y="1018296"/>
                </a:lnTo>
                <a:lnTo>
                  <a:pt x="1388493" y="988556"/>
                </a:lnTo>
                <a:lnTo>
                  <a:pt x="1421378" y="957740"/>
                </a:lnTo>
                <a:lnTo>
                  <a:pt x="1453242" y="925876"/>
                </a:lnTo>
                <a:lnTo>
                  <a:pt x="1484058" y="892991"/>
                </a:lnTo>
                <a:lnTo>
                  <a:pt x="1513798" y="859112"/>
                </a:lnTo>
                <a:lnTo>
                  <a:pt x="1542436" y="824267"/>
                </a:lnTo>
                <a:lnTo>
                  <a:pt x="1569943" y="788484"/>
                </a:lnTo>
                <a:lnTo>
                  <a:pt x="1596292" y="751789"/>
                </a:lnTo>
                <a:lnTo>
                  <a:pt x="1621457" y="714209"/>
                </a:lnTo>
                <a:lnTo>
                  <a:pt x="1645409" y="675773"/>
                </a:lnTo>
                <a:lnTo>
                  <a:pt x="1668121" y="636508"/>
                </a:lnTo>
                <a:lnTo>
                  <a:pt x="1689566" y="596441"/>
                </a:lnTo>
                <a:lnTo>
                  <a:pt x="1709717" y="555598"/>
                </a:lnTo>
                <a:lnTo>
                  <a:pt x="1728546" y="514009"/>
                </a:lnTo>
                <a:lnTo>
                  <a:pt x="1746026" y="471699"/>
                </a:lnTo>
                <a:lnTo>
                  <a:pt x="1762129" y="428697"/>
                </a:lnTo>
                <a:lnTo>
                  <a:pt x="1776829" y="385030"/>
                </a:lnTo>
                <a:lnTo>
                  <a:pt x="1790097" y="340724"/>
                </a:lnTo>
                <a:lnTo>
                  <a:pt x="1801907" y="295808"/>
                </a:lnTo>
                <a:lnTo>
                  <a:pt x="1812231" y="250309"/>
                </a:lnTo>
                <a:lnTo>
                  <a:pt x="1821041" y="204254"/>
                </a:lnTo>
                <a:lnTo>
                  <a:pt x="1828311" y="157670"/>
                </a:lnTo>
                <a:lnTo>
                  <a:pt x="1834013" y="110585"/>
                </a:lnTo>
                <a:lnTo>
                  <a:pt x="1838120" y="63027"/>
                </a:lnTo>
                <a:lnTo>
                  <a:pt x="1840604" y="15021"/>
                </a:lnTo>
                <a:lnTo>
                  <a:pt x="1840863" y="0"/>
                </a:lnTo>
              </a:path>
            </a:pathLst>
          </a:custGeom>
          <a:noFill/>
          <a:ln w="876299">
            <a:solidFill>
              <a:srgbClr val="4DBE3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IN"/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574C7ABB-AD4F-304E-6340-35EA9AA72BE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84250" y="38100"/>
            <a:ext cx="6540500" cy="1785104"/>
          </a:xfrm>
        </p:spPr>
        <p:txBody>
          <a:bodyPr vert="horz" tIns="15240" rtlCol="0"/>
          <a:lstStyle/>
          <a:p>
            <a:pPr marL="12700" eaLnBrk="1" fontAlgn="auto" hangingPunct="1">
              <a:spcBef>
                <a:spcPts val="120"/>
              </a:spcBef>
              <a:spcAft>
                <a:spcPts val="0"/>
              </a:spcAft>
              <a:defRPr/>
            </a:pPr>
            <a:r>
              <a:rPr sz="11500" spc="315" dirty="0"/>
              <a:t>Vision</a:t>
            </a:r>
          </a:p>
        </p:txBody>
      </p:sp>
      <p:sp>
        <p:nvSpPr>
          <p:cNvPr id="7177" name="object 13">
            <a:extLst>
              <a:ext uri="{FF2B5EF4-FFF2-40B4-BE49-F238E27FC236}">
                <a16:creationId xmlns:a16="http://schemas.microsoft.com/office/drawing/2014/main" id="{659E500B-05F8-D135-CA88-0BAB9D22F7F1}"/>
              </a:ext>
            </a:extLst>
          </p:cNvPr>
          <p:cNvSpPr>
            <a:spLocks/>
          </p:cNvSpPr>
          <p:nvPr/>
        </p:nvSpPr>
        <p:spPr bwMode="auto">
          <a:xfrm>
            <a:off x="11617325" y="266700"/>
            <a:ext cx="498475" cy="1236663"/>
          </a:xfrm>
          <a:custGeom>
            <a:avLst/>
            <a:gdLst>
              <a:gd name="T0" fmla="*/ 480696 w 498475"/>
              <a:gd name="T1" fmla="*/ 1236682 h 1236979"/>
              <a:gd name="T2" fmla="*/ 490404 w 498475"/>
              <a:gd name="T3" fmla="*/ 1166758 h 1236979"/>
              <a:gd name="T4" fmla="*/ 494632 w 498475"/>
              <a:gd name="T5" fmla="*/ 1119881 h 1236979"/>
              <a:gd name="T6" fmla="*/ 497191 w 498475"/>
              <a:gd name="T7" fmla="*/ 1072540 h 1236979"/>
              <a:gd name="T8" fmla="*/ 498050 w 498475"/>
              <a:gd name="T9" fmla="*/ 1024767 h 1236979"/>
              <a:gd name="T10" fmla="*/ 497191 w 498475"/>
              <a:gd name="T11" fmla="*/ 976993 h 1236979"/>
              <a:gd name="T12" fmla="*/ 494632 w 498475"/>
              <a:gd name="T13" fmla="*/ 929653 h 1236979"/>
              <a:gd name="T14" fmla="*/ 490404 w 498475"/>
              <a:gd name="T15" fmla="*/ 882776 h 1236979"/>
              <a:gd name="T16" fmla="*/ 484535 w 498475"/>
              <a:gd name="T17" fmla="*/ 836390 h 1236979"/>
              <a:gd name="T18" fmla="*/ 477055 w 498475"/>
              <a:gd name="T19" fmla="*/ 790526 h 1236979"/>
              <a:gd name="T20" fmla="*/ 467994 w 498475"/>
              <a:gd name="T21" fmla="*/ 745213 h 1236979"/>
              <a:gd name="T22" fmla="*/ 457380 w 498475"/>
              <a:gd name="T23" fmla="*/ 700480 h 1236979"/>
              <a:gd name="T24" fmla="*/ 445245 w 498475"/>
              <a:gd name="T25" fmla="*/ 656358 h 1236979"/>
              <a:gd name="T26" fmla="*/ 431615 w 498475"/>
              <a:gd name="T27" fmla="*/ 612874 h 1236979"/>
              <a:gd name="T28" fmla="*/ 416523 w 498475"/>
              <a:gd name="T29" fmla="*/ 570059 h 1236979"/>
              <a:gd name="T30" fmla="*/ 399996 w 498475"/>
              <a:gd name="T31" fmla="*/ 527943 h 1236979"/>
              <a:gd name="T32" fmla="*/ 382064 w 498475"/>
              <a:gd name="T33" fmla="*/ 486554 h 1236979"/>
              <a:gd name="T34" fmla="*/ 362757 w 498475"/>
              <a:gd name="T35" fmla="*/ 445922 h 1236979"/>
              <a:gd name="T36" fmla="*/ 342103 w 498475"/>
              <a:gd name="T37" fmla="*/ 406077 h 1236979"/>
              <a:gd name="T38" fmla="*/ 320134 w 498475"/>
              <a:gd name="T39" fmla="*/ 367048 h 1236979"/>
              <a:gd name="T40" fmla="*/ 296877 w 498475"/>
              <a:gd name="T41" fmla="*/ 328864 h 1236979"/>
              <a:gd name="T42" fmla="*/ 272363 w 498475"/>
              <a:gd name="T43" fmla="*/ 291555 h 1236979"/>
              <a:gd name="T44" fmla="*/ 246620 w 498475"/>
              <a:gd name="T45" fmla="*/ 255150 h 1236979"/>
              <a:gd name="T46" fmla="*/ 219679 w 498475"/>
              <a:gd name="T47" fmla="*/ 219679 h 1236979"/>
              <a:gd name="T48" fmla="*/ 191568 w 498475"/>
              <a:gd name="T49" fmla="*/ 185171 h 1236979"/>
              <a:gd name="T50" fmla="*/ 162318 w 498475"/>
              <a:gd name="T51" fmla="*/ 151656 h 1236979"/>
              <a:gd name="T52" fmla="*/ 131957 w 498475"/>
              <a:gd name="T53" fmla="*/ 119163 h 1236979"/>
              <a:gd name="T54" fmla="*/ 100516 w 498475"/>
              <a:gd name="T55" fmla="*/ 87721 h 1236979"/>
              <a:gd name="T56" fmla="*/ 68022 w 498475"/>
              <a:gd name="T57" fmla="*/ 57360 h 1236979"/>
              <a:gd name="T58" fmla="*/ 34507 w 498475"/>
              <a:gd name="T59" fmla="*/ 28110 h 1236979"/>
              <a:gd name="T60" fmla="*/ 0 w 498475"/>
              <a:gd name="T61" fmla="*/ 0 h 12369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98475" h="1236979">
                <a:moveTo>
                  <a:pt x="480696" y="1236682"/>
                </a:moveTo>
                <a:lnTo>
                  <a:pt x="490404" y="1166758"/>
                </a:lnTo>
                <a:lnTo>
                  <a:pt x="494632" y="1119881"/>
                </a:lnTo>
                <a:lnTo>
                  <a:pt x="497191" y="1072540"/>
                </a:lnTo>
                <a:lnTo>
                  <a:pt x="498050" y="1024767"/>
                </a:lnTo>
                <a:lnTo>
                  <a:pt x="497191" y="976993"/>
                </a:lnTo>
                <a:lnTo>
                  <a:pt x="494632" y="929653"/>
                </a:lnTo>
                <a:lnTo>
                  <a:pt x="490404" y="882776"/>
                </a:lnTo>
                <a:lnTo>
                  <a:pt x="484535" y="836390"/>
                </a:lnTo>
                <a:lnTo>
                  <a:pt x="477055" y="790526"/>
                </a:lnTo>
                <a:lnTo>
                  <a:pt x="467994" y="745213"/>
                </a:lnTo>
                <a:lnTo>
                  <a:pt x="457380" y="700480"/>
                </a:lnTo>
                <a:lnTo>
                  <a:pt x="445245" y="656358"/>
                </a:lnTo>
                <a:lnTo>
                  <a:pt x="431615" y="612874"/>
                </a:lnTo>
                <a:lnTo>
                  <a:pt x="416523" y="570059"/>
                </a:lnTo>
                <a:lnTo>
                  <a:pt x="399996" y="527943"/>
                </a:lnTo>
                <a:lnTo>
                  <a:pt x="382064" y="486554"/>
                </a:lnTo>
                <a:lnTo>
                  <a:pt x="362757" y="445922"/>
                </a:lnTo>
                <a:lnTo>
                  <a:pt x="342103" y="406077"/>
                </a:lnTo>
                <a:lnTo>
                  <a:pt x="320134" y="367048"/>
                </a:lnTo>
                <a:lnTo>
                  <a:pt x="296877" y="328864"/>
                </a:lnTo>
                <a:lnTo>
                  <a:pt x="272363" y="291555"/>
                </a:lnTo>
                <a:lnTo>
                  <a:pt x="246620" y="255150"/>
                </a:lnTo>
                <a:lnTo>
                  <a:pt x="219679" y="219679"/>
                </a:lnTo>
                <a:lnTo>
                  <a:pt x="191568" y="185171"/>
                </a:lnTo>
                <a:lnTo>
                  <a:pt x="162318" y="151656"/>
                </a:lnTo>
                <a:lnTo>
                  <a:pt x="131957" y="119163"/>
                </a:lnTo>
                <a:lnTo>
                  <a:pt x="100516" y="87721"/>
                </a:lnTo>
                <a:lnTo>
                  <a:pt x="68022" y="57360"/>
                </a:lnTo>
                <a:lnTo>
                  <a:pt x="34507" y="28110"/>
                </a:lnTo>
                <a:lnTo>
                  <a:pt x="0" y="0"/>
                </a:lnTo>
              </a:path>
            </a:pathLst>
          </a:custGeom>
          <a:noFill/>
          <a:ln w="1009649">
            <a:solidFill>
              <a:srgbClr val="80D02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IN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07D8821-0442-13ED-C70C-0634A36B948A}"/>
              </a:ext>
            </a:extLst>
          </p:cNvPr>
          <p:cNvSpPr/>
          <p:nvPr/>
        </p:nvSpPr>
        <p:spPr>
          <a:xfrm>
            <a:off x="383386" y="1884401"/>
            <a:ext cx="9569845" cy="820699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 w="57150">
            <a:solidFill>
              <a:srgbClr val="FFFF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u="sng" kern="0" dirty="0">
                <a:solidFill>
                  <a:schemeClr val="bg1"/>
                </a:solidFill>
              </a:rPr>
              <a:t>Driving Financial Prosperity with Expertise &amp; Integrity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5BA374-9CF4-6DCF-4F11-99C3C6BF8221}"/>
              </a:ext>
            </a:extLst>
          </p:cNvPr>
          <p:cNvSpPr/>
          <p:nvPr/>
        </p:nvSpPr>
        <p:spPr>
          <a:xfrm>
            <a:off x="0" y="2787650"/>
            <a:ext cx="1108075" cy="12890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54305" eaLnBrk="1" fontAlgn="auto" hangingPunct="1">
              <a:lnSpc>
                <a:spcPts val="10840"/>
              </a:lnSpc>
              <a:spcBef>
                <a:spcPts val="100"/>
              </a:spcBef>
              <a:spcAft>
                <a:spcPts val="0"/>
              </a:spcAft>
              <a:defRPr/>
            </a:pPr>
            <a:r>
              <a:rPr lang="en-IN" sz="6000" b="1" kern="0" spc="-835" dirty="0">
                <a:solidFill>
                  <a:srgbClr val="000066"/>
                </a:solidFill>
                <a:latin typeface="Tahoma"/>
                <a:cs typeface="Tahoma"/>
              </a:rPr>
              <a:t>01</a:t>
            </a:r>
            <a:endParaRPr lang="en-IN" sz="6000" kern="0" dirty="0">
              <a:solidFill>
                <a:srgbClr val="000066"/>
              </a:solidFill>
              <a:latin typeface="Tahoma"/>
              <a:cs typeface="Tahoma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8473C04-F940-B088-C236-549ACE2D426A}"/>
              </a:ext>
            </a:extLst>
          </p:cNvPr>
          <p:cNvSpPr/>
          <p:nvPr/>
        </p:nvSpPr>
        <p:spPr>
          <a:xfrm>
            <a:off x="-25400" y="4000500"/>
            <a:ext cx="1133475" cy="12890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54305" eaLnBrk="1" fontAlgn="auto" hangingPunct="1">
              <a:lnSpc>
                <a:spcPts val="10840"/>
              </a:lnSpc>
              <a:spcBef>
                <a:spcPts val="100"/>
              </a:spcBef>
              <a:spcAft>
                <a:spcPts val="0"/>
              </a:spcAft>
              <a:defRPr/>
            </a:pPr>
            <a:r>
              <a:rPr lang="en-IN" sz="6000" b="1" kern="0" spc="-835" dirty="0">
                <a:solidFill>
                  <a:srgbClr val="000066"/>
                </a:solidFill>
                <a:latin typeface="Tahoma"/>
                <a:cs typeface="Tahoma"/>
              </a:rPr>
              <a:t>02</a:t>
            </a:r>
            <a:endParaRPr lang="en-IN" sz="6000" kern="0" dirty="0">
              <a:solidFill>
                <a:srgbClr val="000066"/>
              </a:solidFill>
              <a:latin typeface="Tahoma"/>
              <a:cs typeface="Tahoma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8FF5B2E-E5A4-621B-D5FA-C560C7A8223E}"/>
              </a:ext>
            </a:extLst>
          </p:cNvPr>
          <p:cNvSpPr/>
          <p:nvPr/>
        </p:nvSpPr>
        <p:spPr>
          <a:xfrm>
            <a:off x="6350" y="5372100"/>
            <a:ext cx="1108075" cy="12890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54305" eaLnBrk="1" fontAlgn="auto" hangingPunct="1">
              <a:lnSpc>
                <a:spcPts val="10840"/>
              </a:lnSpc>
              <a:spcBef>
                <a:spcPts val="100"/>
              </a:spcBef>
              <a:spcAft>
                <a:spcPts val="0"/>
              </a:spcAft>
              <a:defRPr/>
            </a:pPr>
            <a:r>
              <a:rPr lang="en-IN" sz="6000" b="1" kern="0" spc="-835" dirty="0">
                <a:solidFill>
                  <a:srgbClr val="000066"/>
                </a:solidFill>
                <a:latin typeface="Tahoma"/>
                <a:cs typeface="Tahoma"/>
              </a:rPr>
              <a:t>03</a:t>
            </a:r>
            <a:endParaRPr lang="en-IN" sz="6000" kern="0" dirty="0">
              <a:solidFill>
                <a:srgbClr val="000066"/>
              </a:solidFill>
              <a:latin typeface="Tahoma"/>
              <a:cs typeface="Tahoma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834DDDC-BFA3-6DFF-B2BF-85D974A27044}"/>
              </a:ext>
            </a:extLst>
          </p:cNvPr>
          <p:cNvSpPr/>
          <p:nvPr/>
        </p:nvSpPr>
        <p:spPr>
          <a:xfrm>
            <a:off x="-7938" y="6819900"/>
            <a:ext cx="1108076" cy="12890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54305" eaLnBrk="1" fontAlgn="auto" hangingPunct="1">
              <a:lnSpc>
                <a:spcPts val="10840"/>
              </a:lnSpc>
              <a:spcBef>
                <a:spcPts val="100"/>
              </a:spcBef>
              <a:spcAft>
                <a:spcPts val="0"/>
              </a:spcAft>
              <a:defRPr/>
            </a:pPr>
            <a:r>
              <a:rPr lang="en-IN" sz="6000" b="1" kern="0" spc="-835" dirty="0">
                <a:solidFill>
                  <a:srgbClr val="000066"/>
                </a:solidFill>
                <a:latin typeface="Tahoma"/>
                <a:cs typeface="Tahoma"/>
              </a:rPr>
              <a:t>04</a:t>
            </a:r>
            <a:endParaRPr lang="en-IN" sz="6000" kern="0" dirty="0">
              <a:solidFill>
                <a:srgbClr val="000066"/>
              </a:solidFill>
              <a:latin typeface="Tahoma"/>
              <a:cs typeface="Tahoma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6C90BE1-DC89-2E2C-F009-B5700D371339}"/>
              </a:ext>
            </a:extLst>
          </p:cNvPr>
          <p:cNvSpPr/>
          <p:nvPr/>
        </p:nvSpPr>
        <p:spPr>
          <a:xfrm>
            <a:off x="-68263" y="8191500"/>
            <a:ext cx="1106488" cy="12890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54305" eaLnBrk="1" fontAlgn="auto" hangingPunct="1">
              <a:lnSpc>
                <a:spcPts val="10840"/>
              </a:lnSpc>
              <a:spcBef>
                <a:spcPts val="100"/>
              </a:spcBef>
              <a:spcAft>
                <a:spcPts val="0"/>
              </a:spcAft>
              <a:defRPr/>
            </a:pPr>
            <a:r>
              <a:rPr lang="en-IN" sz="6000" b="1" kern="0" spc="-835" dirty="0">
                <a:solidFill>
                  <a:srgbClr val="000066"/>
                </a:solidFill>
                <a:latin typeface="Tahoma"/>
                <a:cs typeface="Tahoma"/>
              </a:rPr>
              <a:t>05</a:t>
            </a:r>
            <a:endParaRPr lang="en-IN" sz="6000" kern="0" dirty="0">
              <a:solidFill>
                <a:srgbClr val="000066"/>
              </a:solidFill>
              <a:latin typeface="Tahoma"/>
              <a:cs typeface="Tahoma"/>
            </a:endParaRPr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7E0A4363-4E67-5987-F834-330B66EA2414}"/>
              </a:ext>
            </a:extLst>
          </p:cNvPr>
          <p:cNvSpPr/>
          <p:nvPr/>
        </p:nvSpPr>
        <p:spPr>
          <a:xfrm>
            <a:off x="1246557" y="2784506"/>
            <a:ext cx="7944007" cy="1489588"/>
          </a:xfrm>
          <a:prstGeom prst="rightArrow">
            <a:avLst/>
          </a:prstGeom>
          <a:solidFill>
            <a:srgbClr val="4DBE38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N" kern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62E3BAA-83F6-252F-4A23-3BFFD439EBBC}"/>
              </a:ext>
            </a:extLst>
          </p:cNvPr>
          <p:cNvSpPr txBox="1"/>
          <p:nvPr/>
        </p:nvSpPr>
        <p:spPr>
          <a:xfrm>
            <a:off x="1143000" y="3314700"/>
            <a:ext cx="8077200" cy="461665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>
            <a:spAutoFit/>
          </a:bodyPr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2400" b="1" kern="0" dirty="0">
                <a:solidFill>
                  <a:srgbClr val="FFFF00"/>
                </a:solidFill>
                <a:latin typeface="VAG Rounded Std Thin" panose="020F0402020204020204" pitchFamily="34" charset="0"/>
              </a:rPr>
              <a:t>Transforming Debt Collection with Innovation ,Reliability</a:t>
            </a:r>
            <a:r>
              <a:rPr lang="en-US" sz="2000" b="1" kern="0" dirty="0">
                <a:solidFill>
                  <a:srgbClr val="FFFF00"/>
                </a:solidFill>
                <a:latin typeface="VAG Rounded Std Thin" panose="020F0402020204020204" pitchFamily="34" charset="0"/>
              </a:rPr>
              <a:t>.</a:t>
            </a:r>
            <a:endParaRPr lang="en-IN" sz="2000" kern="0" dirty="0">
              <a:solidFill>
                <a:srgbClr val="FFFF00"/>
              </a:solidFill>
              <a:latin typeface="VAG Rounded Std Thin" panose="020F0402020204020204" pitchFamily="34" charset="0"/>
            </a:endParaRPr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D94B895E-E054-3D0B-F083-972B583FAC0D}"/>
              </a:ext>
            </a:extLst>
          </p:cNvPr>
          <p:cNvSpPr/>
          <p:nvPr/>
        </p:nvSpPr>
        <p:spPr>
          <a:xfrm>
            <a:off x="1281114" y="4110300"/>
            <a:ext cx="8419898" cy="1490400"/>
          </a:xfrm>
          <a:prstGeom prst="rightArrow">
            <a:avLst/>
          </a:prstGeom>
          <a:solidFill>
            <a:srgbClr val="4DBE38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N" kern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1602EF6-EBBC-2870-E102-BE943C73C2B1}"/>
              </a:ext>
            </a:extLst>
          </p:cNvPr>
          <p:cNvSpPr txBox="1"/>
          <p:nvPr/>
        </p:nvSpPr>
        <p:spPr>
          <a:xfrm>
            <a:off x="1219201" y="4691462"/>
            <a:ext cx="8106923" cy="461665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>
            <a:spAutoFit/>
          </a:bodyPr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2400" b="1" kern="0" dirty="0">
                <a:solidFill>
                  <a:srgbClr val="FFFF00"/>
                </a:solidFill>
                <a:latin typeface="VAG Rounded Std Thin" panose="020F0402020204020204" pitchFamily="34" charset="0"/>
              </a:rPr>
              <a:t>  Aim is to be the Prominent Asset based Collection Agency.  </a:t>
            </a:r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63BEF77A-E0E9-4095-7F6B-9AE5F7199815}"/>
              </a:ext>
            </a:extLst>
          </p:cNvPr>
          <p:cNvSpPr/>
          <p:nvPr/>
        </p:nvSpPr>
        <p:spPr>
          <a:xfrm>
            <a:off x="1295400" y="5448300"/>
            <a:ext cx="9055102" cy="1490400"/>
          </a:xfrm>
          <a:prstGeom prst="rightArrow">
            <a:avLst/>
          </a:prstGeom>
          <a:solidFill>
            <a:srgbClr val="4DBE38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N" kern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3653011-8A5B-50F2-B90D-D6EFA5F07D0D}"/>
              </a:ext>
            </a:extLst>
          </p:cNvPr>
          <p:cNvSpPr txBox="1"/>
          <p:nvPr/>
        </p:nvSpPr>
        <p:spPr>
          <a:xfrm>
            <a:off x="1371600" y="5981700"/>
            <a:ext cx="8275539" cy="461665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>
            <a:spAutoFit/>
          </a:bodyPr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2400" b="1" kern="0" dirty="0">
                <a:solidFill>
                  <a:srgbClr val="FFFF00"/>
                </a:solidFill>
                <a:latin typeface="VAG Rounded Std Thin" panose="020F0402020204020204" pitchFamily="34" charset="0"/>
              </a:rPr>
              <a:t>  Driving Financial Recovery through ethical practices</a:t>
            </a:r>
            <a:r>
              <a:rPr lang="en-US" b="1" kern="0" dirty="0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DB8B39F8-F1BB-CAE4-DB90-AC6CE359CCC2}"/>
              </a:ext>
            </a:extLst>
          </p:cNvPr>
          <p:cNvSpPr/>
          <p:nvPr/>
        </p:nvSpPr>
        <p:spPr>
          <a:xfrm>
            <a:off x="1295400" y="6819900"/>
            <a:ext cx="9601200" cy="1490400"/>
          </a:xfrm>
          <a:prstGeom prst="rightArrow">
            <a:avLst/>
          </a:prstGeom>
          <a:solidFill>
            <a:srgbClr val="4DBE38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N" kern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8F2E771-E25F-7A35-1B0E-DE55E1DF2086}"/>
              </a:ext>
            </a:extLst>
          </p:cNvPr>
          <p:cNvSpPr txBox="1"/>
          <p:nvPr/>
        </p:nvSpPr>
        <p:spPr>
          <a:xfrm>
            <a:off x="1314138" y="7353300"/>
            <a:ext cx="8904111" cy="461665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>
            <a:spAutoFit/>
          </a:bodyPr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2400" b="1" kern="0" dirty="0">
                <a:solidFill>
                  <a:srgbClr val="FFFF00"/>
                </a:solidFill>
                <a:latin typeface="VAG Rounded Std Thin" panose="020F0402020204020204" pitchFamily="34" charset="0"/>
              </a:rPr>
              <a:t>    Cutting Edge technology. </a:t>
            </a:r>
          </a:p>
        </p:txBody>
      </p:sp>
      <p:sp>
        <p:nvSpPr>
          <p:cNvPr id="36" name="Arrow: Right 35">
            <a:extLst>
              <a:ext uri="{FF2B5EF4-FFF2-40B4-BE49-F238E27FC236}">
                <a16:creationId xmlns:a16="http://schemas.microsoft.com/office/drawing/2014/main" id="{DB149ED3-7BD0-666C-858B-934DF58DEFA3}"/>
              </a:ext>
            </a:extLst>
          </p:cNvPr>
          <p:cNvSpPr/>
          <p:nvPr/>
        </p:nvSpPr>
        <p:spPr>
          <a:xfrm>
            <a:off x="1295400" y="8267700"/>
            <a:ext cx="10200038" cy="1490400"/>
          </a:xfrm>
          <a:prstGeom prst="rightArrow">
            <a:avLst/>
          </a:prstGeom>
          <a:solidFill>
            <a:srgbClr val="4DBE38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N" kern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5CF55D5-C0AE-CF36-73C0-36EA9F9A3B88}"/>
              </a:ext>
            </a:extLst>
          </p:cNvPr>
          <p:cNvSpPr txBox="1"/>
          <p:nvPr/>
        </p:nvSpPr>
        <p:spPr>
          <a:xfrm>
            <a:off x="1379842" y="8801100"/>
            <a:ext cx="9420731" cy="461665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>
            <a:spAutoFit/>
          </a:bodyPr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2400" b="1" kern="0" dirty="0">
                <a:solidFill>
                  <a:srgbClr val="FFFF00"/>
                </a:solidFill>
                <a:latin typeface="VAG Rounded Std Thin" panose="020F0402020204020204" pitchFamily="34" charset="0"/>
              </a:rPr>
              <a:t>    Unwavering commitment to client success.</a:t>
            </a:r>
            <a:endParaRPr lang="en-IN" sz="2400" b="1" kern="0" dirty="0">
              <a:solidFill>
                <a:srgbClr val="FFFF00"/>
              </a:solidFill>
              <a:latin typeface="VAG Rounded Std Thin" panose="020F0402020204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9B7F4D0-EDE2-D27B-F97E-84452D473B54}"/>
              </a:ext>
            </a:extLst>
          </p:cNvPr>
          <p:cNvGrpSpPr/>
          <p:nvPr/>
        </p:nvGrpSpPr>
        <p:grpSpPr>
          <a:xfrm>
            <a:off x="10364788" y="2400300"/>
            <a:ext cx="7944007" cy="7308850"/>
            <a:chOff x="10129838" y="1895475"/>
            <a:chExt cx="8234362" cy="7813675"/>
          </a:xfrm>
        </p:grpSpPr>
        <p:pic>
          <p:nvPicPr>
            <p:cNvPr id="7172" name="object 5">
              <a:extLst>
                <a:ext uri="{FF2B5EF4-FFF2-40B4-BE49-F238E27FC236}">
                  <a16:creationId xmlns:a16="http://schemas.microsoft.com/office/drawing/2014/main" id="{EDD0470B-1699-3E1F-D992-ECC59F7805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33875" y="2727325"/>
              <a:ext cx="1330325" cy="5297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3" name="object 6">
              <a:extLst>
                <a:ext uri="{FF2B5EF4-FFF2-40B4-BE49-F238E27FC236}">
                  <a16:creationId xmlns:a16="http://schemas.microsoft.com/office/drawing/2014/main" id="{3750A444-2888-351B-4FDC-187F5ED8C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87200" y="8191500"/>
              <a:ext cx="5053013" cy="1517650"/>
            </a:xfrm>
            <a:custGeom>
              <a:avLst/>
              <a:gdLst>
                <a:gd name="T0" fmla="*/ 2492645 w 5412740"/>
                <a:gd name="T1" fmla="*/ 1513774 h 1517015"/>
                <a:gd name="T2" fmla="*/ 2286832 w 5412740"/>
                <a:gd name="T3" fmla="*/ 1501405 h 1517015"/>
                <a:gd name="T4" fmla="*/ 2083763 w 5412740"/>
                <a:gd name="T5" fmla="*/ 1479390 h 1517015"/>
                <a:gd name="T6" fmla="*/ 1883667 w 5412740"/>
                <a:gd name="T7" fmla="*/ 1447958 h 1517015"/>
                <a:gd name="T8" fmla="*/ 1686773 w 5412740"/>
                <a:gd name="T9" fmla="*/ 1407337 h 1517015"/>
                <a:gd name="T10" fmla="*/ 1493309 w 5412740"/>
                <a:gd name="T11" fmla="*/ 1357754 h 1517015"/>
                <a:gd name="T12" fmla="*/ 1303505 w 5412740"/>
                <a:gd name="T13" fmla="*/ 1299437 h 1517015"/>
                <a:gd name="T14" fmla="*/ 1117588 w 5412740"/>
                <a:gd name="T15" fmla="*/ 1232616 h 1517015"/>
                <a:gd name="T16" fmla="*/ 935787 w 5412740"/>
                <a:gd name="T17" fmla="*/ 1157518 h 1517015"/>
                <a:gd name="T18" fmla="*/ 758331 w 5412740"/>
                <a:gd name="T19" fmla="*/ 1074372 h 1517015"/>
                <a:gd name="T20" fmla="*/ 585449 w 5412740"/>
                <a:gd name="T21" fmla="*/ 983405 h 1517015"/>
                <a:gd name="T22" fmla="*/ 417368 w 5412740"/>
                <a:gd name="T23" fmla="*/ 884845 h 1517015"/>
                <a:gd name="T24" fmla="*/ 254317 w 5412740"/>
                <a:gd name="T25" fmla="*/ 778921 h 1517015"/>
                <a:gd name="T26" fmla="*/ 96525 w 5412740"/>
                <a:gd name="T27" fmla="*/ 665862 h 1517015"/>
                <a:gd name="T28" fmla="*/ 3133 w 5412740"/>
                <a:gd name="T29" fmla="*/ 548107 h 1517015"/>
                <a:gd name="T30" fmla="*/ 470244 w 5412740"/>
                <a:gd name="T31" fmla="*/ 92495 h 1517015"/>
                <a:gd name="T32" fmla="*/ 583684 w 5412740"/>
                <a:gd name="T33" fmla="*/ 160684 h 1517015"/>
                <a:gd name="T34" fmla="*/ 745681 w 5412740"/>
                <a:gd name="T35" fmla="*/ 269776 h 1517015"/>
                <a:gd name="T36" fmla="*/ 913823 w 5412740"/>
                <a:gd name="T37" fmla="*/ 370054 h 1517015"/>
                <a:gd name="T38" fmla="*/ 1087777 w 5412740"/>
                <a:gd name="T39" fmla="*/ 461184 h 1517015"/>
                <a:gd name="T40" fmla="*/ 1267212 w 5412740"/>
                <a:gd name="T41" fmla="*/ 542835 h 1517015"/>
                <a:gd name="T42" fmla="*/ 1451797 w 5412740"/>
                <a:gd name="T43" fmla="*/ 614676 h 1517015"/>
                <a:gd name="T44" fmla="*/ 1641199 w 5412740"/>
                <a:gd name="T45" fmla="*/ 676375 h 1517015"/>
                <a:gd name="T46" fmla="*/ 1835086 w 5412740"/>
                <a:gd name="T47" fmla="*/ 727600 h 1517015"/>
                <a:gd name="T48" fmla="*/ 2033128 w 5412740"/>
                <a:gd name="T49" fmla="*/ 768018 h 1517015"/>
                <a:gd name="T50" fmla="*/ 2234992 w 5412740"/>
                <a:gd name="T51" fmla="*/ 797300 h 1517015"/>
                <a:gd name="T52" fmla="*/ 2440346 w 5412740"/>
                <a:gd name="T53" fmla="*/ 815112 h 1517015"/>
                <a:gd name="T54" fmla="*/ 2648859 w 5412740"/>
                <a:gd name="T55" fmla="*/ 821123 h 1517015"/>
                <a:gd name="T56" fmla="*/ 2857497 w 5412740"/>
                <a:gd name="T57" fmla="*/ 815105 h 1517015"/>
                <a:gd name="T58" fmla="*/ 3062964 w 5412740"/>
                <a:gd name="T59" fmla="*/ 797273 h 1517015"/>
                <a:gd name="T60" fmla="*/ 3264928 w 5412740"/>
                <a:gd name="T61" fmla="*/ 767960 h 1517015"/>
                <a:gd name="T62" fmla="*/ 3463059 w 5412740"/>
                <a:gd name="T63" fmla="*/ 727498 h 1517015"/>
                <a:gd name="T64" fmla="*/ 3657024 w 5412740"/>
                <a:gd name="T65" fmla="*/ 676220 h 1517015"/>
                <a:gd name="T66" fmla="*/ 3846493 w 5412740"/>
                <a:gd name="T67" fmla="*/ 614458 h 1517015"/>
                <a:gd name="T68" fmla="*/ 4031134 w 5412740"/>
                <a:gd name="T69" fmla="*/ 542545 h 1517015"/>
                <a:gd name="T70" fmla="*/ 4210616 w 5412740"/>
                <a:gd name="T71" fmla="*/ 460814 h 1517015"/>
                <a:gd name="T72" fmla="*/ 4384607 w 5412740"/>
                <a:gd name="T73" fmla="*/ 369596 h 1517015"/>
                <a:gd name="T74" fmla="*/ 4552777 w 5412740"/>
                <a:gd name="T75" fmla="*/ 269226 h 1517015"/>
                <a:gd name="T76" fmla="*/ 4714794 w 5412740"/>
                <a:gd name="T77" fmla="*/ 160034 h 1517015"/>
                <a:gd name="T78" fmla="*/ 4870325 w 5412740"/>
                <a:gd name="T79" fmla="*/ 42355 h 1517015"/>
                <a:gd name="T80" fmla="*/ 4961797 w 5412740"/>
                <a:gd name="T81" fmla="*/ 4243 h 1517015"/>
                <a:gd name="T82" fmla="*/ 5409329 w 5412740"/>
                <a:gd name="T83" fmla="*/ 453400 h 1517015"/>
                <a:gd name="T84" fmla="*/ 5319524 w 5412740"/>
                <a:gd name="T85" fmla="*/ 573335 h 1517015"/>
                <a:gd name="T86" fmla="*/ 5165672 w 5412740"/>
                <a:gd name="T87" fmla="*/ 691987 h 1517015"/>
                <a:gd name="T88" fmla="*/ 5006370 w 5412740"/>
                <a:gd name="T89" fmla="*/ 803654 h 1517015"/>
                <a:gd name="T90" fmla="*/ 4841848 w 5412740"/>
                <a:gd name="T91" fmla="*/ 908106 h 1517015"/>
                <a:gd name="T92" fmla="*/ 4672335 w 5412740"/>
                <a:gd name="T93" fmla="*/ 1005114 h 1517015"/>
                <a:gd name="T94" fmla="*/ 4498058 w 5412740"/>
                <a:gd name="T95" fmla="*/ 1094448 h 1517015"/>
                <a:gd name="T96" fmla="*/ 4319248 w 5412740"/>
                <a:gd name="T97" fmla="*/ 1175880 h 1517015"/>
                <a:gd name="T98" fmla="*/ 4136133 w 5412740"/>
                <a:gd name="T99" fmla="*/ 1249180 h 1517015"/>
                <a:gd name="T100" fmla="*/ 3948943 w 5412740"/>
                <a:gd name="T101" fmla="*/ 1314119 h 1517015"/>
                <a:gd name="T102" fmla="*/ 3757906 w 5412740"/>
                <a:gd name="T103" fmla="*/ 1370468 h 1517015"/>
                <a:gd name="T104" fmla="*/ 3563250 w 5412740"/>
                <a:gd name="T105" fmla="*/ 1417996 h 1517015"/>
                <a:gd name="T106" fmla="*/ 3365206 w 5412740"/>
                <a:gd name="T107" fmla="*/ 1456476 h 1517015"/>
                <a:gd name="T108" fmla="*/ 3164002 w 5412740"/>
                <a:gd name="T109" fmla="*/ 1485677 h 1517015"/>
                <a:gd name="T110" fmla="*/ 2959867 w 5412740"/>
                <a:gd name="T111" fmla="*/ 1505371 h 1517015"/>
                <a:gd name="T112" fmla="*/ 2753030 w 5412740"/>
                <a:gd name="T113" fmla="*/ 1515327 h 1517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412740" h="1517015">
                  <a:moveTo>
                    <a:pt x="2648670" y="1516583"/>
                  </a:moveTo>
                  <a:lnTo>
                    <a:pt x="2596510" y="1516269"/>
                  </a:lnTo>
                  <a:lnTo>
                    <a:pt x="2544501" y="1515332"/>
                  </a:lnTo>
                  <a:lnTo>
                    <a:pt x="2492645" y="1513774"/>
                  </a:lnTo>
                  <a:lnTo>
                    <a:pt x="2440947" y="1511598"/>
                  </a:lnTo>
                  <a:lnTo>
                    <a:pt x="2389410" y="1508809"/>
                  </a:lnTo>
                  <a:lnTo>
                    <a:pt x="2338037" y="1505410"/>
                  </a:lnTo>
                  <a:lnTo>
                    <a:pt x="2286832" y="1501405"/>
                  </a:lnTo>
                  <a:lnTo>
                    <a:pt x="2235798" y="1496797"/>
                  </a:lnTo>
                  <a:lnTo>
                    <a:pt x="2184940" y="1491589"/>
                  </a:lnTo>
                  <a:lnTo>
                    <a:pt x="2134260" y="1485786"/>
                  </a:lnTo>
                  <a:lnTo>
                    <a:pt x="2083763" y="1479390"/>
                  </a:lnTo>
                  <a:lnTo>
                    <a:pt x="2033451" y="1472406"/>
                  </a:lnTo>
                  <a:lnTo>
                    <a:pt x="1983329" y="1464837"/>
                  </a:lnTo>
                  <a:lnTo>
                    <a:pt x="1933399" y="1456687"/>
                  </a:lnTo>
                  <a:lnTo>
                    <a:pt x="1883667" y="1447958"/>
                  </a:lnTo>
                  <a:lnTo>
                    <a:pt x="1834134" y="1438655"/>
                  </a:lnTo>
                  <a:lnTo>
                    <a:pt x="1784805" y="1428782"/>
                  </a:lnTo>
                  <a:lnTo>
                    <a:pt x="1735684" y="1418341"/>
                  </a:lnTo>
                  <a:lnTo>
                    <a:pt x="1686773" y="1407337"/>
                  </a:lnTo>
                  <a:lnTo>
                    <a:pt x="1638076" y="1395772"/>
                  </a:lnTo>
                  <a:lnTo>
                    <a:pt x="1589598" y="1383651"/>
                  </a:lnTo>
                  <a:lnTo>
                    <a:pt x="1541341" y="1370977"/>
                  </a:lnTo>
                  <a:lnTo>
                    <a:pt x="1493309" y="1357754"/>
                  </a:lnTo>
                  <a:lnTo>
                    <a:pt x="1445506" y="1343984"/>
                  </a:lnTo>
                  <a:lnTo>
                    <a:pt x="1397936" y="1329673"/>
                  </a:lnTo>
                  <a:lnTo>
                    <a:pt x="1350601" y="1314823"/>
                  </a:lnTo>
                  <a:lnTo>
                    <a:pt x="1303505" y="1299437"/>
                  </a:lnTo>
                  <a:lnTo>
                    <a:pt x="1256652" y="1283521"/>
                  </a:lnTo>
                  <a:lnTo>
                    <a:pt x="1210046" y="1267076"/>
                  </a:lnTo>
                  <a:lnTo>
                    <a:pt x="1163690" y="1250106"/>
                  </a:lnTo>
                  <a:lnTo>
                    <a:pt x="1117588" y="1232616"/>
                  </a:lnTo>
                  <a:lnTo>
                    <a:pt x="1071743" y="1214609"/>
                  </a:lnTo>
                  <a:lnTo>
                    <a:pt x="1026159" y="1196088"/>
                  </a:lnTo>
                  <a:lnTo>
                    <a:pt x="980839" y="1177056"/>
                  </a:lnTo>
                  <a:lnTo>
                    <a:pt x="935787" y="1157518"/>
                  </a:lnTo>
                  <a:lnTo>
                    <a:pt x="891007" y="1137477"/>
                  </a:lnTo>
                  <a:lnTo>
                    <a:pt x="846502" y="1116937"/>
                  </a:lnTo>
                  <a:lnTo>
                    <a:pt x="802276" y="1095900"/>
                  </a:lnTo>
                  <a:lnTo>
                    <a:pt x="758331" y="1074372"/>
                  </a:lnTo>
                  <a:lnTo>
                    <a:pt x="714673" y="1052354"/>
                  </a:lnTo>
                  <a:lnTo>
                    <a:pt x="671304" y="1029851"/>
                  </a:lnTo>
                  <a:lnTo>
                    <a:pt x="628228" y="1006867"/>
                  </a:lnTo>
                  <a:lnTo>
                    <a:pt x="585449" y="983405"/>
                  </a:lnTo>
                  <a:lnTo>
                    <a:pt x="542969" y="959468"/>
                  </a:lnTo>
                  <a:lnTo>
                    <a:pt x="500794" y="935060"/>
                  </a:lnTo>
                  <a:lnTo>
                    <a:pt x="458925" y="910184"/>
                  </a:lnTo>
                  <a:lnTo>
                    <a:pt x="417368" y="884845"/>
                  </a:lnTo>
                  <a:lnTo>
                    <a:pt x="376124" y="859046"/>
                  </a:lnTo>
                  <a:lnTo>
                    <a:pt x="335199" y="832789"/>
                  </a:lnTo>
                  <a:lnTo>
                    <a:pt x="294595" y="806080"/>
                  </a:lnTo>
                  <a:lnTo>
                    <a:pt x="254317" y="778921"/>
                  </a:lnTo>
                  <a:lnTo>
                    <a:pt x="214367" y="751317"/>
                  </a:lnTo>
                  <a:lnTo>
                    <a:pt x="174749" y="723269"/>
                  </a:lnTo>
                  <a:lnTo>
                    <a:pt x="135468" y="694783"/>
                  </a:lnTo>
                  <a:lnTo>
                    <a:pt x="96525" y="665862"/>
                  </a:lnTo>
                  <a:lnTo>
                    <a:pt x="57926" y="636509"/>
                  </a:lnTo>
                  <a:lnTo>
                    <a:pt x="19673" y="606727"/>
                  </a:lnTo>
                  <a:lnTo>
                    <a:pt x="0" y="569156"/>
                  </a:lnTo>
                  <a:lnTo>
                    <a:pt x="3133" y="548107"/>
                  </a:lnTo>
                  <a:lnTo>
                    <a:pt x="15127" y="529454"/>
                  </a:lnTo>
                  <a:lnTo>
                    <a:pt x="437100" y="107481"/>
                  </a:lnTo>
                  <a:lnTo>
                    <a:pt x="452571" y="96890"/>
                  </a:lnTo>
                  <a:lnTo>
                    <a:pt x="470244" y="92495"/>
                  </a:lnTo>
                  <a:lnTo>
                    <a:pt x="488344" y="94457"/>
                  </a:lnTo>
                  <a:lnTo>
                    <a:pt x="505093" y="102936"/>
                  </a:lnTo>
                  <a:lnTo>
                    <a:pt x="544184" y="132072"/>
                  </a:lnTo>
                  <a:lnTo>
                    <a:pt x="583684" y="160684"/>
                  </a:lnTo>
                  <a:lnTo>
                    <a:pt x="623589" y="188765"/>
                  </a:lnTo>
                  <a:lnTo>
                    <a:pt x="663894" y="216311"/>
                  </a:lnTo>
                  <a:lnTo>
                    <a:pt x="704593" y="243317"/>
                  </a:lnTo>
                  <a:lnTo>
                    <a:pt x="745681" y="269776"/>
                  </a:lnTo>
                  <a:lnTo>
                    <a:pt x="787153" y="295685"/>
                  </a:lnTo>
                  <a:lnTo>
                    <a:pt x="829005" y="321038"/>
                  </a:lnTo>
                  <a:lnTo>
                    <a:pt x="871229" y="345829"/>
                  </a:lnTo>
                  <a:lnTo>
                    <a:pt x="913823" y="370054"/>
                  </a:lnTo>
                  <a:lnTo>
                    <a:pt x="956779" y="393707"/>
                  </a:lnTo>
                  <a:lnTo>
                    <a:pt x="1000094" y="416783"/>
                  </a:lnTo>
                  <a:lnTo>
                    <a:pt x="1043762" y="439277"/>
                  </a:lnTo>
                  <a:lnTo>
                    <a:pt x="1087777" y="461184"/>
                  </a:lnTo>
                  <a:lnTo>
                    <a:pt x="1132135" y="482498"/>
                  </a:lnTo>
                  <a:lnTo>
                    <a:pt x="1176830" y="503215"/>
                  </a:lnTo>
                  <a:lnTo>
                    <a:pt x="1221858" y="523329"/>
                  </a:lnTo>
                  <a:lnTo>
                    <a:pt x="1267212" y="542835"/>
                  </a:lnTo>
                  <a:lnTo>
                    <a:pt x="1312889" y="561728"/>
                  </a:lnTo>
                  <a:lnTo>
                    <a:pt x="1358882" y="580003"/>
                  </a:lnTo>
                  <a:lnTo>
                    <a:pt x="1405186" y="597654"/>
                  </a:lnTo>
                  <a:lnTo>
                    <a:pt x="1451797" y="614676"/>
                  </a:lnTo>
                  <a:lnTo>
                    <a:pt x="1498709" y="631065"/>
                  </a:lnTo>
                  <a:lnTo>
                    <a:pt x="1545916" y="646814"/>
                  </a:lnTo>
                  <a:lnTo>
                    <a:pt x="1593415" y="661919"/>
                  </a:lnTo>
                  <a:lnTo>
                    <a:pt x="1641199" y="676375"/>
                  </a:lnTo>
                  <a:lnTo>
                    <a:pt x="1689263" y="690176"/>
                  </a:lnTo>
                  <a:lnTo>
                    <a:pt x="1737603" y="703317"/>
                  </a:lnTo>
                  <a:lnTo>
                    <a:pt x="1786212" y="715793"/>
                  </a:lnTo>
                  <a:lnTo>
                    <a:pt x="1835086" y="727600"/>
                  </a:lnTo>
                  <a:lnTo>
                    <a:pt x="1884220" y="738730"/>
                  </a:lnTo>
                  <a:lnTo>
                    <a:pt x="1933609" y="749180"/>
                  </a:lnTo>
                  <a:lnTo>
                    <a:pt x="1983246" y="758945"/>
                  </a:lnTo>
                  <a:lnTo>
                    <a:pt x="2033128" y="768018"/>
                  </a:lnTo>
                  <a:lnTo>
                    <a:pt x="2083249" y="776396"/>
                  </a:lnTo>
                  <a:lnTo>
                    <a:pt x="2133603" y="784072"/>
                  </a:lnTo>
                  <a:lnTo>
                    <a:pt x="2184186" y="791042"/>
                  </a:lnTo>
                  <a:lnTo>
                    <a:pt x="2234992" y="797300"/>
                  </a:lnTo>
                  <a:lnTo>
                    <a:pt x="2286016" y="802841"/>
                  </a:lnTo>
                  <a:lnTo>
                    <a:pt x="2337253" y="807660"/>
                  </a:lnTo>
                  <a:lnTo>
                    <a:pt x="2388699" y="811752"/>
                  </a:lnTo>
                  <a:lnTo>
                    <a:pt x="2440346" y="815112"/>
                  </a:lnTo>
                  <a:lnTo>
                    <a:pt x="2492191" y="817734"/>
                  </a:lnTo>
                  <a:lnTo>
                    <a:pt x="2544229" y="819613"/>
                  </a:lnTo>
                  <a:lnTo>
                    <a:pt x="2596453" y="820745"/>
                  </a:lnTo>
                  <a:lnTo>
                    <a:pt x="2648859" y="821123"/>
                  </a:lnTo>
                  <a:lnTo>
                    <a:pt x="2701298" y="820744"/>
                  </a:lnTo>
                  <a:lnTo>
                    <a:pt x="2753554" y="819612"/>
                  </a:lnTo>
                  <a:lnTo>
                    <a:pt x="2805622" y="817730"/>
                  </a:lnTo>
                  <a:lnTo>
                    <a:pt x="2857497" y="815105"/>
                  </a:lnTo>
                  <a:lnTo>
                    <a:pt x="2909174" y="811742"/>
                  </a:lnTo>
                  <a:lnTo>
                    <a:pt x="2960648" y="807645"/>
                  </a:lnTo>
                  <a:lnTo>
                    <a:pt x="3011913" y="802821"/>
                  </a:lnTo>
                  <a:lnTo>
                    <a:pt x="3062964" y="797273"/>
                  </a:lnTo>
                  <a:lnTo>
                    <a:pt x="3113796" y="791008"/>
                  </a:lnTo>
                  <a:lnTo>
                    <a:pt x="3164404" y="784031"/>
                  </a:lnTo>
                  <a:lnTo>
                    <a:pt x="3214783" y="776347"/>
                  </a:lnTo>
                  <a:lnTo>
                    <a:pt x="3264928" y="767960"/>
                  </a:lnTo>
                  <a:lnTo>
                    <a:pt x="3314833" y="758877"/>
                  </a:lnTo>
                  <a:lnTo>
                    <a:pt x="3364493" y="749102"/>
                  </a:lnTo>
                  <a:lnTo>
                    <a:pt x="3413903" y="738641"/>
                  </a:lnTo>
                  <a:lnTo>
                    <a:pt x="3463059" y="727498"/>
                  </a:lnTo>
                  <a:lnTo>
                    <a:pt x="3511953" y="715680"/>
                  </a:lnTo>
                  <a:lnTo>
                    <a:pt x="3560583" y="703190"/>
                  </a:lnTo>
                  <a:lnTo>
                    <a:pt x="3608941" y="690035"/>
                  </a:lnTo>
                  <a:lnTo>
                    <a:pt x="3657024" y="676220"/>
                  </a:lnTo>
                  <a:lnTo>
                    <a:pt x="3704826" y="661749"/>
                  </a:lnTo>
                  <a:lnTo>
                    <a:pt x="3752341" y="646629"/>
                  </a:lnTo>
                  <a:lnTo>
                    <a:pt x="3799565" y="630863"/>
                  </a:lnTo>
                  <a:lnTo>
                    <a:pt x="3846493" y="614458"/>
                  </a:lnTo>
                  <a:lnTo>
                    <a:pt x="3893119" y="597418"/>
                  </a:lnTo>
                  <a:lnTo>
                    <a:pt x="3939438" y="579750"/>
                  </a:lnTo>
                  <a:lnTo>
                    <a:pt x="3985444" y="561457"/>
                  </a:lnTo>
                  <a:lnTo>
                    <a:pt x="4031134" y="542545"/>
                  </a:lnTo>
                  <a:lnTo>
                    <a:pt x="4076501" y="523020"/>
                  </a:lnTo>
                  <a:lnTo>
                    <a:pt x="4121541" y="502886"/>
                  </a:lnTo>
                  <a:lnTo>
                    <a:pt x="4166247" y="482149"/>
                  </a:lnTo>
                  <a:lnTo>
                    <a:pt x="4210616" y="460814"/>
                  </a:lnTo>
                  <a:lnTo>
                    <a:pt x="4254641" y="438886"/>
                  </a:lnTo>
                  <a:lnTo>
                    <a:pt x="4298319" y="416370"/>
                  </a:lnTo>
                  <a:lnTo>
                    <a:pt x="4341642" y="393272"/>
                  </a:lnTo>
                  <a:lnTo>
                    <a:pt x="4384607" y="369596"/>
                  </a:lnTo>
                  <a:lnTo>
                    <a:pt x="4427209" y="345349"/>
                  </a:lnTo>
                  <a:lnTo>
                    <a:pt x="4469441" y="320534"/>
                  </a:lnTo>
                  <a:lnTo>
                    <a:pt x="4511299" y="295158"/>
                  </a:lnTo>
                  <a:lnTo>
                    <a:pt x="4552777" y="269226"/>
                  </a:lnTo>
                  <a:lnTo>
                    <a:pt x="4593871" y="242742"/>
                  </a:lnTo>
                  <a:lnTo>
                    <a:pt x="4634575" y="215712"/>
                  </a:lnTo>
                  <a:lnTo>
                    <a:pt x="4674884" y="188141"/>
                  </a:lnTo>
                  <a:lnTo>
                    <a:pt x="4714794" y="160034"/>
                  </a:lnTo>
                  <a:lnTo>
                    <a:pt x="4754297" y="131397"/>
                  </a:lnTo>
                  <a:lnTo>
                    <a:pt x="4793391" y="102235"/>
                  </a:lnTo>
                  <a:lnTo>
                    <a:pt x="4832069" y="72552"/>
                  </a:lnTo>
                  <a:lnTo>
                    <a:pt x="4870325" y="42355"/>
                  </a:lnTo>
                  <a:lnTo>
                    <a:pt x="4908156" y="11647"/>
                  </a:lnTo>
                  <a:lnTo>
                    <a:pt x="4925089" y="2432"/>
                  </a:lnTo>
                  <a:lnTo>
                    <a:pt x="4943621" y="0"/>
                  </a:lnTo>
                  <a:lnTo>
                    <a:pt x="4961797" y="4243"/>
                  </a:lnTo>
                  <a:lnTo>
                    <a:pt x="4977665" y="15056"/>
                  </a:lnTo>
                  <a:lnTo>
                    <a:pt x="4977286" y="14867"/>
                  </a:lnTo>
                  <a:lnTo>
                    <a:pt x="5397554" y="435135"/>
                  </a:lnTo>
                  <a:lnTo>
                    <a:pt x="5409329" y="453400"/>
                  </a:lnTo>
                  <a:lnTo>
                    <a:pt x="5412635" y="474009"/>
                  </a:lnTo>
                  <a:lnTo>
                    <a:pt x="5407595" y="494262"/>
                  </a:lnTo>
                  <a:lnTo>
                    <a:pt x="5357108" y="542608"/>
                  </a:lnTo>
                  <a:lnTo>
                    <a:pt x="5319524" y="573335"/>
                  </a:lnTo>
                  <a:lnTo>
                    <a:pt x="5281584" y="603641"/>
                  </a:lnTo>
                  <a:lnTo>
                    <a:pt x="5243293" y="633520"/>
                  </a:lnTo>
                  <a:lnTo>
                    <a:pt x="5204655" y="662970"/>
                  </a:lnTo>
                  <a:lnTo>
                    <a:pt x="5165672" y="691987"/>
                  </a:lnTo>
                  <a:lnTo>
                    <a:pt x="5126348" y="720568"/>
                  </a:lnTo>
                  <a:lnTo>
                    <a:pt x="5086688" y="748708"/>
                  </a:lnTo>
                  <a:lnTo>
                    <a:pt x="5046694" y="776405"/>
                  </a:lnTo>
                  <a:lnTo>
                    <a:pt x="5006370" y="803654"/>
                  </a:lnTo>
                  <a:lnTo>
                    <a:pt x="4965720" y="830452"/>
                  </a:lnTo>
                  <a:lnTo>
                    <a:pt x="4924747" y="856796"/>
                  </a:lnTo>
                  <a:lnTo>
                    <a:pt x="4883456" y="882682"/>
                  </a:lnTo>
                  <a:lnTo>
                    <a:pt x="4841848" y="908106"/>
                  </a:lnTo>
                  <a:lnTo>
                    <a:pt x="4799929" y="933065"/>
                  </a:lnTo>
                  <a:lnTo>
                    <a:pt x="4757701" y="957554"/>
                  </a:lnTo>
                  <a:lnTo>
                    <a:pt x="4715168" y="981572"/>
                  </a:lnTo>
                  <a:lnTo>
                    <a:pt x="4672335" y="1005114"/>
                  </a:lnTo>
                  <a:lnTo>
                    <a:pt x="4629203" y="1028176"/>
                  </a:lnTo>
                  <a:lnTo>
                    <a:pt x="4585777" y="1050754"/>
                  </a:lnTo>
                  <a:lnTo>
                    <a:pt x="4542061" y="1072846"/>
                  </a:lnTo>
                  <a:lnTo>
                    <a:pt x="4498058" y="1094448"/>
                  </a:lnTo>
                  <a:lnTo>
                    <a:pt x="4453772" y="1115556"/>
                  </a:lnTo>
                  <a:lnTo>
                    <a:pt x="4409206" y="1136166"/>
                  </a:lnTo>
                  <a:lnTo>
                    <a:pt x="4364363" y="1156276"/>
                  </a:lnTo>
                  <a:lnTo>
                    <a:pt x="4319248" y="1175880"/>
                  </a:lnTo>
                  <a:lnTo>
                    <a:pt x="4273864" y="1194976"/>
                  </a:lnTo>
                  <a:lnTo>
                    <a:pt x="4228215" y="1213561"/>
                  </a:lnTo>
                  <a:lnTo>
                    <a:pt x="4182303" y="1231630"/>
                  </a:lnTo>
                  <a:lnTo>
                    <a:pt x="4136133" y="1249180"/>
                  </a:lnTo>
                  <a:lnTo>
                    <a:pt x="4089709" y="1266208"/>
                  </a:lnTo>
                  <a:lnTo>
                    <a:pt x="4043033" y="1282709"/>
                  </a:lnTo>
                  <a:lnTo>
                    <a:pt x="3996110" y="1298681"/>
                  </a:lnTo>
                  <a:lnTo>
                    <a:pt x="3948943" y="1314119"/>
                  </a:lnTo>
                  <a:lnTo>
                    <a:pt x="3901535" y="1329021"/>
                  </a:lnTo>
                  <a:lnTo>
                    <a:pt x="3853891" y="1343381"/>
                  </a:lnTo>
                  <a:lnTo>
                    <a:pt x="3806013" y="1357198"/>
                  </a:lnTo>
                  <a:lnTo>
                    <a:pt x="3757906" y="1370468"/>
                  </a:lnTo>
                  <a:lnTo>
                    <a:pt x="3709572" y="1383186"/>
                  </a:lnTo>
                  <a:lnTo>
                    <a:pt x="3661016" y="1395349"/>
                  </a:lnTo>
                  <a:lnTo>
                    <a:pt x="3612241" y="1406953"/>
                  </a:lnTo>
                  <a:lnTo>
                    <a:pt x="3563250" y="1417996"/>
                  </a:lnTo>
                  <a:lnTo>
                    <a:pt x="3514048" y="1428473"/>
                  </a:lnTo>
                  <a:lnTo>
                    <a:pt x="3464638" y="1438381"/>
                  </a:lnTo>
                  <a:lnTo>
                    <a:pt x="3415022" y="1447717"/>
                  </a:lnTo>
                  <a:lnTo>
                    <a:pt x="3365206" y="1456476"/>
                  </a:lnTo>
                  <a:lnTo>
                    <a:pt x="3315193" y="1464655"/>
                  </a:lnTo>
                  <a:lnTo>
                    <a:pt x="3264985" y="1472251"/>
                  </a:lnTo>
                  <a:lnTo>
                    <a:pt x="3214587" y="1479259"/>
                  </a:lnTo>
                  <a:lnTo>
                    <a:pt x="3164002" y="1485677"/>
                  </a:lnTo>
                  <a:lnTo>
                    <a:pt x="3113234" y="1491501"/>
                  </a:lnTo>
                  <a:lnTo>
                    <a:pt x="3062287" y="1496727"/>
                  </a:lnTo>
                  <a:lnTo>
                    <a:pt x="3011163" y="1501351"/>
                  </a:lnTo>
                  <a:lnTo>
                    <a:pt x="2959867" y="1505371"/>
                  </a:lnTo>
                  <a:lnTo>
                    <a:pt x="2908402" y="1508782"/>
                  </a:lnTo>
                  <a:lnTo>
                    <a:pt x="2856772" y="1511580"/>
                  </a:lnTo>
                  <a:lnTo>
                    <a:pt x="2804980" y="1513764"/>
                  </a:lnTo>
                  <a:lnTo>
                    <a:pt x="2753030" y="1515327"/>
                  </a:lnTo>
                  <a:lnTo>
                    <a:pt x="2700925" y="1516268"/>
                  </a:lnTo>
                  <a:lnTo>
                    <a:pt x="2648670" y="1516583"/>
                  </a:lnTo>
                  <a:close/>
                </a:path>
              </a:pathLst>
            </a:custGeom>
            <a:solidFill>
              <a:srgbClr val="4DBE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IN"/>
            </a:p>
          </p:txBody>
        </p:sp>
        <p:grpSp>
          <p:nvGrpSpPr>
            <p:cNvPr id="7174" name="object 7">
              <a:extLst>
                <a:ext uri="{FF2B5EF4-FFF2-40B4-BE49-F238E27FC236}">
                  <a16:creationId xmlns:a16="http://schemas.microsoft.com/office/drawing/2014/main" id="{49D93AF3-A0D8-17C9-6258-68934EFC48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129838" y="1895475"/>
              <a:ext cx="7396162" cy="6923088"/>
              <a:chOff x="8259440" y="2002845"/>
              <a:chExt cx="7651115" cy="6769100"/>
            </a:xfrm>
          </p:grpSpPr>
          <p:pic>
            <p:nvPicPr>
              <p:cNvPr id="7191" name="object 8">
                <a:extLst>
                  <a:ext uri="{FF2B5EF4-FFF2-40B4-BE49-F238E27FC236}">
                    <a16:creationId xmlns:a16="http://schemas.microsoft.com/office/drawing/2014/main" id="{61B7D4D0-6F29-6759-5349-A7F94B5513C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59440" y="2612121"/>
                <a:ext cx="1516772" cy="55279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92" name="object 9">
                <a:extLst>
                  <a:ext uri="{FF2B5EF4-FFF2-40B4-BE49-F238E27FC236}">
                    <a16:creationId xmlns:a16="http://schemas.microsoft.com/office/drawing/2014/main" id="{3D88EE40-80D9-854B-8CA0-66149D8C728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31591" y="2002845"/>
                <a:ext cx="6778550" cy="67690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9FFC435F-751F-FAE0-0DF9-A0C63CA09F4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049000" y="1895476"/>
              <a:ext cx="6528593" cy="6923086"/>
            </a:xfrm>
            <a:prstGeom prst="ellipse">
              <a:avLst/>
            </a:prstGeom>
            <a:ln w="76200">
              <a:solidFill>
                <a:srgbClr val="FF0000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907903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5" name="object 3">
            <a:extLst>
              <a:ext uri="{FF2B5EF4-FFF2-40B4-BE49-F238E27FC236}">
                <a16:creationId xmlns:a16="http://schemas.microsoft.com/office/drawing/2014/main" id="{28CE3186-F45E-93FB-019B-7E25B6B08DED}"/>
              </a:ext>
            </a:extLst>
          </p:cNvPr>
          <p:cNvGrpSpPr>
            <a:grpSpLocks/>
          </p:cNvGrpSpPr>
          <p:nvPr/>
        </p:nvGrpSpPr>
        <p:grpSpPr bwMode="auto">
          <a:xfrm>
            <a:off x="-1" y="1527939"/>
            <a:ext cx="18287999" cy="3875911"/>
            <a:chOff x="1284931" y="2172349"/>
            <a:chExt cx="15753715" cy="3536950"/>
          </a:xfrm>
        </p:grpSpPr>
        <p:sp>
          <p:nvSpPr>
            <p:cNvPr id="8207" name="object 4">
              <a:extLst>
                <a:ext uri="{FF2B5EF4-FFF2-40B4-BE49-F238E27FC236}">
                  <a16:creationId xmlns:a16="http://schemas.microsoft.com/office/drawing/2014/main" id="{7EB77F3C-8CB7-4313-266E-7E5EF3C2C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2041" y="5500143"/>
              <a:ext cx="12421235" cy="0"/>
            </a:xfrm>
            <a:custGeom>
              <a:avLst/>
              <a:gdLst>
                <a:gd name="T0" fmla="*/ 0 w 12421235"/>
                <a:gd name="T1" fmla="*/ 12420850 w 1242123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421235">
                  <a:moveTo>
                    <a:pt x="0" y="0"/>
                  </a:moveTo>
                  <a:lnTo>
                    <a:pt x="12420850" y="0"/>
                  </a:lnTo>
                </a:path>
              </a:pathLst>
            </a:custGeom>
            <a:noFill/>
            <a:ln w="76199">
              <a:solidFill>
                <a:srgbClr val="041C4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IN"/>
            </a:p>
          </p:txBody>
        </p:sp>
        <p:sp>
          <p:nvSpPr>
            <p:cNvPr id="8208" name="object 5">
              <a:extLst>
                <a:ext uri="{FF2B5EF4-FFF2-40B4-BE49-F238E27FC236}">
                  <a16:creationId xmlns:a16="http://schemas.microsoft.com/office/drawing/2014/main" id="{2C3A9CE7-D405-3EC1-A36B-7B0EC6D5A7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8609" y="3056787"/>
              <a:ext cx="1884680" cy="2130425"/>
            </a:xfrm>
            <a:custGeom>
              <a:avLst/>
              <a:gdLst>
                <a:gd name="T0" fmla="*/ 1878507 w 1884679"/>
                <a:gd name="T1" fmla="*/ 835367 h 2130425"/>
                <a:gd name="T2" fmla="*/ 1868627 w 1884679"/>
                <a:gd name="T3" fmla="*/ 770255 h 2130425"/>
                <a:gd name="T4" fmla="*/ 1853285 w 1884679"/>
                <a:gd name="T5" fmla="*/ 701827 h 2130425"/>
                <a:gd name="T6" fmla="*/ 1837029 w 1884679"/>
                <a:gd name="T7" fmla="*/ 959358 h 2130425"/>
                <a:gd name="T8" fmla="*/ 1790001 w 1884679"/>
                <a:gd name="T9" fmla="*/ 1228547 h 2130425"/>
                <a:gd name="T10" fmla="*/ 1659686 w 1884679"/>
                <a:gd name="T11" fmla="*/ 1477162 h 2130425"/>
                <a:gd name="T12" fmla="*/ 1467358 w 1884679"/>
                <a:gd name="T13" fmla="*/ 1666862 h 2130425"/>
                <a:gd name="T14" fmla="*/ 1231569 w 1884679"/>
                <a:gd name="T15" fmla="*/ 1788896 h 2130425"/>
                <a:gd name="T16" fmla="*/ 970026 w 1884679"/>
                <a:gd name="T17" fmla="*/ 1836724 h 2130425"/>
                <a:gd name="T18" fmla="*/ 700455 w 1884679"/>
                <a:gd name="T19" fmla="*/ 1803793 h 2130425"/>
                <a:gd name="T20" fmla="*/ 445109 w 1884679"/>
                <a:gd name="T21" fmla="*/ 1686267 h 2130425"/>
                <a:gd name="T22" fmla="*/ 244767 w 1884679"/>
                <a:gd name="T23" fmla="*/ 1502905 h 2130425"/>
                <a:gd name="T24" fmla="*/ 111010 w 1884679"/>
                <a:gd name="T25" fmla="*/ 1273136 h 2130425"/>
                <a:gd name="T26" fmla="*/ 50355 w 1884679"/>
                <a:gd name="T27" fmla="*/ 1014653 h 2130425"/>
                <a:gd name="T28" fmla="*/ 69367 w 1884679"/>
                <a:gd name="T29" fmla="*/ 745185 h 2130425"/>
                <a:gd name="T30" fmla="*/ 173469 w 1884679"/>
                <a:gd name="T31" fmla="*/ 484505 h 2130425"/>
                <a:gd name="T32" fmla="*/ 347370 w 1884679"/>
                <a:gd name="T33" fmla="*/ 273710 h 2130425"/>
                <a:gd name="T34" fmla="*/ 570636 w 1884679"/>
                <a:gd name="T35" fmla="*/ 128397 h 2130425"/>
                <a:gd name="T36" fmla="*/ 825563 w 1884679"/>
                <a:gd name="T37" fmla="*/ 55105 h 2130425"/>
                <a:gd name="T38" fmla="*/ 1094435 w 1884679"/>
                <a:gd name="T39" fmla="*/ 60388 h 2130425"/>
                <a:gd name="T40" fmla="*/ 1358988 w 1884679"/>
                <a:gd name="T41" fmla="*/ 150533 h 2130425"/>
                <a:gd name="T42" fmla="*/ 1580057 w 1884679"/>
                <a:gd name="T43" fmla="*/ 314477 h 2130425"/>
                <a:gd name="T44" fmla="*/ 1736750 w 1884679"/>
                <a:gd name="T45" fmla="*/ 530745 h 2130425"/>
                <a:gd name="T46" fmla="*/ 1822500 w 1884679"/>
                <a:gd name="T47" fmla="*/ 781634 h 2130425"/>
                <a:gd name="T48" fmla="*/ 1834756 w 1884679"/>
                <a:gd name="T49" fmla="*/ 641108 h 2130425"/>
                <a:gd name="T50" fmla="*/ 1811172 w 1884679"/>
                <a:gd name="T51" fmla="*/ 578243 h 2130425"/>
                <a:gd name="T52" fmla="*/ 1770037 w 1884679"/>
                <a:gd name="T53" fmla="*/ 492125 h 2130425"/>
                <a:gd name="T54" fmla="*/ 1690293 w 1884679"/>
                <a:gd name="T55" fmla="*/ 369443 h 2130425"/>
                <a:gd name="T56" fmla="*/ 1626463 w 1884679"/>
                <a:gd name="T57" fmla="*/ 294500 h 2130425"/>
                <a:gd name="T58" fmla="*/ 1573009 w 1884679"/>
                <a:gd name="T59" fmla="*/ 242011 h 2130425"/>
                <a:gd name="T60" fmla="*/ 1515656 w 1884679"/>
                <a:gd name="T61" fmla="*/ 194652 h 2130425"/>
                <a:gd name="T62" fmla="*/ 1462011 w 1884679"/>
                <a:gd name="T63" fmla="*/ 156248 h 2130425"/>
                <a:gd name="T64" fmla="*/ 1391742 w 1884679"/>
                <a:gd name="T65" fmla="*/ 114211 h 2130425"/>
                <a:gd name="T66" fmla="*/ 1336205 w 1884679"/>
                <a:gd name="T67" fmla="*/ 86385 h 2130425"/>
                <a:gd name="T68" fmla="*/ 1257465 w 1884679"/>
                <a:gd name="T69" fmla="*/ 54368 h 2130425"/>
                <a:gd name="T70" fmla="*/ 1201331 w 1884679"/>
                <a:gd name="T71" fmla="*/ 36258 h 2130425"/>
                <a:gd name="T72" fmla="*/ 972108 w 1884679"/>
                <a:gd name="T73" fmla="*/ 304 h 2130425"/>
                <a:gd name="T74" fmla="*/ 835367 w 1884679"/>
                <a:gd name="T75" fmla="*/ 6032 h 2130425"/>
                <a:gd name="T76" fmla="*/ 770255 w 1884679"/>
                <a:gd name="T77" fmla="*/ 15913 h 2130425"/>
                <a:gd name="T78" fmla="*/ 701827 w 1884679"/>
                <a:gd name="T79" fmla="*/ 31254 h 2130425"/>
                <a:gd name="T80" fmla="*/ 627888 w 1884679"/>
                <a:gd name="T81" fmla="*/ 54076 h 2130425"/>
                <a:gd name="T82" fmla="*/ 573608 w 1884679"/>
                <a:gd name="T83" fmla="*/ 75196 h 2130425"/>
                <a:gd name="T84" fmla="*/ 452818 w 1884679"/>
                <a:gd name="T85" fmla="*/ 137083 h 2130425"/>
                <a:gd name="T86" fmla="*/ 331292 w 1884679"/>
                <a:gd name="T87" fmla="*/ 225044 h 2130425"/>
                <a:gd name="T88" fmla="*/ 259765 w 1884679"/>
                <a:gd name="T89" fmla="*/ 292760 h 2130425"/>
                <a:gd name="T90" fmla="*/ 224980 w 1884679"/>
                <a:gd name="T91" fmla="*/ 331419 h 2130425"/>
                <a:gd name="T92" fmla="*/ 169049 w 1884679"/>
                <a:gd name="T93" fmla="*/ 404139 h 2130425"/>
                <a:gd name="T94" fmla="*/ 136309 w 1884679"/>
                <a:gd name="T95" fmla="*/ 454482 h 2130425"/>
                <a:gd name="T96" fmla="*/ 99225 w 1884679"/>
                <a:gd name="T97" fmla="*/ 522198 h 2130425"/>
                <a:gd name="T98" fmla="*/ 69951 w 1884679"/>
                <a:gd name="T99" fmla="*/ 586549 h 2130425"/>
                <a:gd name="T100" fmla="*/ 41681 w 1884679"/>
                <a:gd name="T101" fmla="*/ 665988 h 2130425"/>
                <a:gd name="T102" fmla="*/ 7721 w 1884679"/>
                <a:gd name="T103" fmla="*/ 820559 h 2130425"/>
                <a:gd name="T104" fmla="*/ 12306 w 1884679"/>
                <a:gd name="T105" fmla="*/ 1094143 h 2130425"/>
                <a:gd name="T106" fmla="*/ 93865 w 1884679"/>
                <a:gd name="T107" fmla="*/ 1352130 h 2130425"/>
                <a:gd name="T108" fmla="*/ 246138 w 1884679"/>
                <a:gd name="T109" fmla="*/ 1577543 h 2130425"/>
                <a:gd name="T110" fmla="*/ 383844 w 1884679"/>
                <a:gd name="T111" fmla="*/ 1701368 h 2130425"/>
                <a:gd name="T112" fmla="*/ 637755 w 1884679"/>
                <a:gd name="T113" fmla="*/ 1833968 h 2130425"/>
                <a:gd name="T114" fmla="*/ 1120876 w 1884679"/>
                <a:gd name="T115" fmla="*/ 1867446 h 2130425"/>
                <a:gd name="T116" fmla="*/ 1395044 w 1884679"/>
                <a:gd name="T117" fmla="*/ 1768602 h 2130425"/>
                <a:gd name="T118" fmla="*/ 1627873 w 1884679"/>
                <a:gd name="T119" fmla="*/ 1588909 h 2130425"/>
                <a:gd name="T120" fmla="*/ 1798142 w 1884679"/>
                <a:gd name="T121" fmla="*/ 1336205 h 2130425"/>
                <a:gd name="T122" fmla="*/ 1876818 w 1884679"/>
                <a:gd name="T123" fmla="*/ 1063980 h 2130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884679" h="2130425">
                  <a:moveTo>
                    <a:pt x="1884540" y="926299"/>
                  </a:moveTo>
                  <a:lnTo>
                    <a:pt x="1882622" y="880694"/>
                  </a:lnTo>
                  <a:lnTo>
                    <a:pt x="1881619" y="869657"/>
                  </a:lnTo>
                  <a:lnTo>
                    <a:pt x="1881555" y="868413"/>
                  </a:lnTo>
                  <a:lnTo>
                    <a:pt x="1881200" y="865047"/>
                  </a:lnTo>
                  <a:lnTo>
                    <a:pt x="1878507" y="835367"/>
                  </a:lnTo>
                  <a:lnTo>
                    <a:pt x="1876793" y="823125"/>
                  </a:lnTo>
                  <a:lnTo>
                    <a:pt x="1876374" y="819073"/>
                  </a:lnTo>
                  <a:lnTo>
                    <a:pt x="1875218" y="811809"/>
                  </a:lnTo>
                  <a:lnTo>
                    <a:pt x="1872234" y="790397"/>
                  </a:lnTo>
                  <a:lnTo>
                    <a:pt x="1869668" y="776884"/>
                  </a:lnTo>
                  <a:lnTo>
                    <a:pt x="1868627" y="770255"/>
                  </a:lnTo>
                  <a:lnTo>
                    <a:pt x="1866823" y="761834"/>
                  </a:lnTo>
                  <a:lnTo>
                    <a:pt x="1863813" y="745858"/>
                  </a:lnTo>
                  <a:lnTo>
                    <a:pt x="1860334" y="731316"/>
                  </a:lnTo>
                  <a:lnTo>
                    <a:pt x="1858365" y="722058"/>
                  </a:lnTo>
                  <a:lnTo>
                    <a:pt x="1856130" y="713740"/>
                  </a:lnTo>
                  <a:lnTo>
                    <a:pt x="1853285" y="701827"/>
                  </a:lnTo>
                  <a:lnTo>
                    <a:pt x="1848662" y="685914"/>
                  </a:lnTo>
                  <a:lnTo>
                    <a:pt x="1845627" y="674573"/>
                  </a:lnTo>
                  <a:lnTo>
                    <a:pt x="1843316" y="667461"/>
                  </a:lnTo>
                  <a:lnTo>
                    <a:pt x="1840687" y="658393"/>
                  </a:lnTo>
                  <a:lnTo>
                    <a:pt x="1837029" y="647738"/>
                  </a:lnTo>
                  <a:lnTo>
                    <a:pt x="1837029" y="959358"/>
                  </a:lnTo>
                  <a:lnTo>
                    <a:pt x="1835048" y="1004354"/>
                  </a:lnTo>
                  <a:lnTo>
                    <a:pt x="1830768" y="1049401"/>
                  </a:lnTo>
                  <a:lnTo>
                    <a:pt x="1824151" y="1094422"/>
                  </a:lnTo>
                  <a:lnTo>
                    <a:pt x="1815172" y="1139355"/>
                  </a:lnTo>
                  <a:lnTo>
                    <a:pt x="1803793" y="1184084"/>
                  </a:lnTo>
                  <a:lnTo>
                    <a:pt x="1790001" y="1228547"/>
                  </a:lnTo>
                  <a:lnTo>
                    <a:pt x="1773745" y="1272667"/>
                  </a:lnTo>
                  <a:lnTo>
                    <a:pt x="1755000" y="1316342"/>
                  </a:lnTo>
                  <a:lnTo>
                    <a:pt x="1734007" y="1358988"/>
                  </a:lnTo>
                  <a:lnTo>
                    <a:pt x="1711071" y="1400035"/>
                  </a:lnTo>
                  <a:lnTo>
                    <a:pt x="1686267" y="1439430"/>
                  </a:lnTo>
                  <a:lnTo>
                    <a:pt x="1659686" y="1477162"/>
                  </a:lnTo>
                  <a:lnTo>
                    <a:pt x="1631403" y="1513205"/>
                  </a:lnTo>
                  <a:lnTo>
                    <a:pt x="1601495" y="1547507"/>
                  </a:lnTo>
                  <a:lnTo>
                    <a:pt x="1570062" y="1580057"/>
                  </a:lnTo>
                  <a:lnTo>
                    <a:pt x="1537169" y="1610817"/>
                  </a:lnTo>
                  <a:lnTo>
                    <a:pt x="1502905" y="1639760"/>
                  </a:lnTo>
                  <a:lnTo>
                    <a:pt x="1467358" y="1666862"/>
                  </a:lnTo>
                  <a:lnTo>
                    <a:pt x="1430604" y="1692071"/>
                  </a:lnTo>
                  <a:lnTo>
                    <a:pt x="1392720" y="1715376"/>
                  </a:lnTo>
                  <a:lnTo>
                    <a:pt x="1353794" y="1736750"/>
                  </a:lnTo>
                  <a:lnTo>
                    <a:pt x="1313903" y="1756143"/>
                  </a:lnTo>
                  <a:lnTo>
                    <a:pt x="1273136" y="1773529"/>
                  </a:lnTo>
                  <a:lnTo>
                    <a:pt x="1231569" y="1788896"/>
                  </a:lnTo>
                  <a:lnTo>
                    <a:pt x="1189291" y="1802193"/>
                  </a:lnTo>
                  <a:lnTo>
                    <a:pt x="1146378" y="1813407"/>
                  </a:lnTo>
                  <a:lnTo>
                    <a:pt x="1102906" y="1822500"/>
                  </a:lnTo>
                  <a:lnTo>
                    <a:pt x="1058976" y="1829435"/>
                  </a:lnTo>
                  <a:lnTo>
                    <a:pt x="1014653" y="1834184"/>
                  </a:lnTo>
                  <a:lnTo>
                    <a:pt x="970026" y="1836724"/>
                  </a:lnTo>
                  <a:lnTo>
                    <a:pt x="925182" y="1837016"/>
                  </a:lnTo>
                  <a:lnTo>
                    <a:pt x="880186" y="1835048"/>
                  </a:lnTo>
                  <a:lnTo>
                    <a:pt x="835139" y="1830768"/>
                  </a:lnTo>
                  <a:lnTo>
                    <a:pt x="790105" y="1824151"/>
                  </a:lnTo>
                  <a:lnTo>
                    <a:pt x="745185" y="1815172"/>
                  </a:lnTo>
                  <a:lnTo>
                    <a:pt x="700455" y="1803793"/>
                  </a:lnTo>
                  <a:lnTo>
                    <a:pt x="655993" y="1790001"/>
                  </a:lnTo>
                  <a:lnTo>
                    <a:pt x="611873" y="1773745"/>
                  </a:lnTo>
                  <a:lnTo>
                    <a:pt x="568185" y="1755000"/>
                  </a:lnTo>
                  <a:lnTo>
                    <a:pt x="525551" y="1734007"/>
                  </a:lnTo>
                  <a:lnTo>
                    <a:pt x="484505" y="1711071"/>
                  </a:lnTo>
                  <a:lnTo>
                    <a:pt x="445109" y="1686267"/>
                  </a:lnTo>
                  <a:lnTo>
                    <a:pt x="407377" y="1659686"/>
                  </a:lnTo>
                  <a:lnTo>
                    <a:pt x="371335" y="1631403"/>
                  </a:lnTo>
                  <a:lnTo>
                    <a:pt x="337032" y="1601495"/>
                  </a:lnTo>
                  <a:lnTo>
                    <a:pt x="304482" y="1570062"/>
                  </a:lnTo>
                  <a:lnTo>
                    <a:pt x="273710" y="1537169"/>
                  </a:lnTo>
                  <a:lnTo>
                    <a:pt x="244767" y="1502905"/>
                  </a:lnTo>
                  <a:lnTo>
                    <a:pt x="217678" y="1467358"/>
                  </a:lnTo>
                  <a:lnTo>
                    <a:pt x="192468" y="1430604"/>
                  </a:lnTo>
                  <a:lnTo>
                    <a:pt x="169164" y="1392720"/>
                  </a:lnTo>
                  <a:lnTo>
                    <a:pt x="147789" y="1353781"/>
                  </a:lnTo>
                  <a:lnTo>
                    <a:pt x="128397" y="1313903"/>
                  </a:lnTo>
                  <a:lnTo>
                    <a:pt x="111010" y="1273136"/>
                  </a:lnTo>
                  <a:lnTo>
                    <a:pt x="95643" y="1231569"/>
                  </a:lnTo>
                  <a:lnTo>
                    <a:pt x="82334" y="1189291"/>
                  </a:lnTo>
                  <a:lnTo>
                    <a:pt x="71132" y="1146378"/>
                  </a:lnTo>
                  <a:lnTo>
                    <a:pt x="62039" y="1102906"/>
                  </a:lnTo>
                  <a:lnTo>
                    <a:pt x="55105" y="1058976"/>
                  </a:lnTo>
                  <a:lnTo>
                    <a:pt x="50355" y="1014653"/>
                  </a:lnTo>
                  <a:lnTo>
                    <a:pt x="47815" y="970026"/>
                  </a:lnTo>
                  <a:lnTo>
                    <a:pt x="47510" y="925169"/>
                  </a:lnTo>
                  <a:lnTo>
                    <a:pt x="49491" y="880186"/>
                  </a:lnTo>
                  <a:lnTo>
                    <a:pt x="53771" y="835139"/>
                  </a:lnTo>
                  <a:lnTo>
                    <a:pt x="60388" y="790105"/>
                  </a:lnTo>
                  <a:lnTo>
                    <a:pt x="69367" y="745185"/>
                  </a:lnTo>
                  <a:lnTo>
                    <a:pt x="80746" y="700455"/>
                  </a:lnTo>
                  <a:lnTo>
                    <a:pt x="94538" y="655980"/>
                  </a:lnTo>
                  <a:lnTo>
                    <a:pt x="110794" y="611873"/>
                  </a:lnTo>
                  <a:lnTo>
                    <a:pt x="129540" y="568185"/>
                  </a:lnTo>
                  <a:lnTo>
                    <a:pt x="150533" y="525538"/>
                  </a:lnTo>
                  <a:lnTo>
                    <a:pt x="173469" y="484505"/>
                  </a:lnTo>
                  <a:lnTo>
                    <a:pt x="198272" y="445109"/>
                  </a:lnTo>
                  <a:lnTo>
                    <a:pt x="224853" y="407365"/>
                  </a:lnTo>
                  <a:lnTo>
                    <a:pt x="253136" y="371335"/>
                  </a:lnTo>
                  <a:lnTo>
                    <a:pt x="283044" y="337019"/>
                  </a:lnTo>
                  <a:lnTo>
                    <a:pt x="314477" y="304469"/>
                  </a:lnTo>
                  <a:lnTo>
                    <a:pt x="347370" y="273710"/>
                  </a:lnTo>
                  <a:lnTo>
                    <a:pt x="381635" y="244767"/>
                  </a:lnTo>
                  <a:lnTo>
                    <a:pt x="417182" y="217678"/>
                  </a:lnTo>
                  <a:lnTo>
                    <a:pt x="453936" y="192455"/>
                  </a:lnTo>
                  <a:lnTo>
                    <a:pt x="491820" y="169151"/>
                  </a:lnTo>
                  <a:lnTo>
                    <a:pt x="530745" y="147789"/>
                  </a:lnTo>
                  <a:lnTo>
                    <a:pt x="570636" y="128397"/>
                  </a:lnTo>
                  <a:lnTo>
                    <a:pt x="611403" y="110998"/>
                  </a:lnTo>
                  <a:lnTo>
                    <a:pt x="652970" y="95643"/>
                  </a:lnTo>
                  <a:lnTo>
                    <a:pt x="695248" y="82334"/>
                  </a:lnTo>
                  <a:lnTo>
                    <a:pt x="738162" y="71132"/>
                  </a:lnTo>
                  <a:lnTo>
                    <a:pt x="781634" y="62039"/>
                  </a:lnTo>
                  <a:lnTo>
                    <a:pt x="825563" y="55105"/>
                  </a:lnTo>
                  <a:lnTo>
                    <a:pt x="869886" y="50355"/>
                  </a:lnTo>
                  <a:lnTo>
                    <a:pt x="914514" y="47815"/>
                  </a:lnTo>
                  <a:lnTo>
                    <a:pt x="959358" y="47510"/>
                  </a:lnTo>
                  <a:lnTo>
                    <a:pt x="1004354" y="49491"/>
                  </a:lnTo>
                  <a:lnTo>
                    <a:pt x="1049401" y="53771"/>
                  </a:lnTo>
                  <a:lnTo>
                    <a:pt x="1094435" y="60388"/>
                  </a:lnTo>
                  <a:lnTo>
                    <a:pt x="1139355" y="69367"/>
                  </a:lnTo>
                  <a:lnTo>
                    <a:pt x="1184084" y="80733"/>
                  </a:lnTo>
                  <a:lnTo>
                    <a:pt x="1228547" y="94538"/>
                  </a:lnTo>
                  <a:lnTo>
                    <a:pt x="1272667" y="110794"/>
                  </a:lnTo>
                  <a:lnTo>
                    <a:pt x="1316355" y="129540"/>
                  </a:lnTo>
                  <a:lnTo>
                    <a:pt x="1358988" y="150533"/>
                  </a:lnTo>
                  <a:lnTo>
                    <a:pt x="1400035" y="173469"/>
                  </a:lnTo>
                  <a:lnTo>
                    <a:pt x="1439430" y="198272"/>
                  </a:lnTo>
                  <a:lnTo>
                    <a:pt x="1477162" y="224853"/>
                  </a:lnTo>
                  <a:lnTo>
                    <a:pt x="1513205" y="253136"/>
                  </a:lnTo>
                  <a:lnTo>
                    <a:pt x="1547507" y="283032"/>
                  </a:lnTo>
                  <a:lnTo>
                    <a:pt x="1580057" y="314477"/>
                  </a:lnTo>
                  <a:lnTo>
                    <a:pt x="1610829" y="347370"/>
                  </a:lnTo>
                  <a:lnTo>
                    <a:pt x="1639773" y="381622"/>
                  </a:lnTo>
                  <a:lnTo>
                    <a:pt x="1666862" y="417182"/>
                  </a:lnTo>
                  <a:lnTo>
                    <a:pt x="1692071" y="453936"/>
                  </a:lnTo>
                  <a:lnTo>
                    <a:pt x="1715389" y="491820"/>
                  </a:lnTo>
                  <a:lnTo>
                    <a:pt x="1736750" y="530745"/>
                  </a:lnTo>
                  <a:lnTo>
                    <a:pt x="1756143" y="570636"/>
                  </a:lnTo>
                  <a:lnTo>
                    <a:pt x="1773542" y="611403"/>
                  </a:lnTo>
                  <a:lnTo>
                    <a:pt x="1788896" y="652970"/>
                  </a:lnTo>
                  <a:lnTo>
                    <a:pt x="1802206" y="695248"/>
                  </a:lnTo>
                  <a:lnTo>
                    <a:pt x="1813407" y="738162"/>
                  </a:lnTo>
                  <a:lnTo>
                    <a:pt x="1822500" y="781634"/>
                  </a:lnTo>
                  <a:lnTo>
                    <a:pt x="1829435" y="825563"/>
                  </a:lnTo>
                  <a:lnTo>
                    <a:pt x="1834184" y="869886"/>
                  </a:lnTo>
                  <a:lnTo>
                    <a:pt x="1836724" y="914514"/>
                  </a:lnTo>
                  <a:lnTo>
                    <a:pt x="1837029" y="959358"/>
                  </a:lnTo>
                  <a:lnTo>
                    <a:pt x="1837029" y="647738"/>
                  </a:lnTo>
                  <a:lnTo>
                    <a:pt x="1834756" y="641108"/>
                  </a:lnTo>
                  <a:lnTo>
                    <a:pt x="1830463" y="627888"/>
                  </a:lnTo>
                  <a:lnTo>
                    <a:pt x="1828177" y="621957"/>
                  </a:lnTo>
                  <a:lnTo>
                    <a:pt x="1826018" y="615632"/>
                  </a:lnTo>
                  <a:lnTo>
                    <a:pt x="1818271" y="596138"/>
                  </a:lnTo>
                  <a:lnTo>
                    <a:pt x="1812899" y="582104"/>
                  </a:lnTo>
                  <a:lnTo>
                    <a:pt x="1811172" y="578243"/>
                  </a:lnTo>
                  <a:lnTo>
                    <a:pt x="1809343" y="573608"/>
                  </a:lnTo>
                  <a:lnTo>
                    <a:pt x="1797646" y="547814"/>
                  </a:lnTo>
                  <a:lnTo>
                    <a:pt x="1792986" y="537311"/>
                  </a:lnTo>
                  <a:lnTo>
                    <a:pt x="1792147" y="535686"/>
                  </a:lnTo>
                  <a:lnTo>
                    <a:pt x="1790674" y="532409"/>
                  </a:lnTo>
                  <a:lnTo>
                    <a:pt x="1770037" y="492125"/>
                  </a:lnTo>
                  <a:lnTo>
                    <a:pt x="1747456" y="452818"/>
                  </a:lnTo>
                  <a:lnTo>
                    <a:pt x="1722983" y="414566"/>
                  </a:lnTo>
                  <a:lnTo>
                    <a:pt x="1696618" y="377469"/>
                  </a:lnTo>
                  <a:lnTo>
                    <a:pt x="1690763" y="370039"/>
                  </a:lnTo>
                  <a:lnTo>
                    <a:pt x="1690662" y="369874"/>
                  </a:lnTo>
                  <a:lnTo>
                    <a:pt x="1690293" y="369443"/>
                  </a:lnTo>
                  <a:lnTo>
                    <a:pt x="1668424" y="341579"/>
                  </a:lnTo>
                  <a:lnTo>
                    <a:pt x="1659648" y="331482"/>
                  </a:lnTo>
                  <a:lnTo>
                    <a:pt x="1659496" y="331304"/>
                  </a:lnTo>
                  <a:lnTo>
                    <a:pt x="1638401" y="306984"/>
                  </a:lnTo>
                  <a:lnTo>
                    <a:pt x="1626768" y="294855"/>
                  </a:lnTo>
                  <a:lnTo>
                    <a:pt x="1626463" y="294500"/>
                  </a:lnTo>
                  <a:lnTo>
                    <a:pt x="1625942" y="293992"/>
                  </a:lnTo>
                  <a:lnTo>
                    <a:pt x="1606588" y="273773"/>
                  </a:lnTo>
                  <a:lnTo>
                    <a:pt x="1591779" y="259778"/>
                  </a:lnTo>
                  <a:lnTo>
                    <a:pt x="1591246" y="259232"/>
                  </a:lnTo>
                  <a:lnTo>
                    <a:pt x="1590586" y="258648"/>
                  </a:lnTo>
                  <a:lnTo>
                    <a:pt x="1573009" y="242011"/>
                  </a:lnTo>
                  <a:lnTo>
                    <a:pt x="1555330" y="226885"/>
                  </a:lnTo>
                  <a:lnTo>
                    <a:pt x="1554213" y="225869"/>
                  </a:lnTo>
                  <a:lnTo>
                    <a:pt x="1553133" y="225005"/>
                  </a:lnTo>
                  <a:lnTo>
                    <a:pt x="1537703" y="211785"/>
                  </a:lnTo>
                  <a:lnTo>
                    <a:pt x="1518018" y="196570"/>
                  </a:lnTo>
                  <a:lnTo>
                    <a:pt x="1515656" y="194652"/>
                  </a:lnTo>
                  <a:lnTo>
                    <a:pt x="1513814" y="193319"/>
                  </a:lnTo>
                  <a:lnTo>
                    <a:pt x="1500695" y="183172"/>
                  </a:lnTo>
                  <a:lnTo>
                    <a:pt x="1480350" y="169024"/>
                  </a:lnTo>
                  <a:lnTo>
                    <a:pt x="1475663" y="165608"/>
                  </a:lnTo>
                  <a:lnTo>
                    <a:pt x="1472641" y="163652"/>
                  </a:lnTo>
                  <a:lnTo>
                    <a:pt x="1462011" y="156248"/>
                  </a:lnTo>
                  <a:lnTo>
                    <a:pt x="1442034" y="143789"/>
                  </a:lnTo>
                  <a:lnTo>
                    <a:pt x="1434325" y="138785"/>
                  </a:lnTo>
                  <a:lnTo>
                    <a:pt x="1430172" y="136398"/>
                  </a:lnTo>
                  <a:lnTo>
                    <a:pt x="1421676" y="131089"/>
                  </a:lnTo>
                  <a:lnTo>
                    <a:pt x="1402854" y="120637"/>
                  </a:lnTo>
                  <a:lnTo>
                    <a:pt x="1391742" y="114211"/>
                  </a:lnTo>
                  <a:lnTo>
                    <a:pt x="1386674" y="111633"/>
                  </a:lnTo>
                  <a:lnTo>
                    <a:pt x="1379740" y="107772"/>
                  </a:lnTo>
                  <a:lnTo>
                    <a:pt x="1362341" y="99237"/>
                  </a:lnTo>
                  <a:lnTo>
                    <a:pt x="1348016" y="91922"/>
                  </a:lnTo>
                  <a:lnTo>
                    <a:pt x="1342224" y="89357"/>
                  </a:lnTo>
                  <a:lnTo>
                    <a:pt x="1336205" y="86385"/>
                  </a:lnTo>
                  <a:lnTo>
                    <a:pt x="1318425" y="78752"/>
                  </a:lnTo>
                  <a:lnTo>
                    <a:pt x="1303223" y="71970"/>
                  </a:lnTo>
                  <a:lnTo>
                    <a:pt x="1297990" y="69964"/>
                  </a:lnTo>
                  <a:lnTo>
                    <a:pt x="1291653" y="67233"/>
                  </a:lnTo>
                  <a:lnTo>
                    <a:pt x="1270304" y="59309"/>
                  </a:lnTo>
                  <a:lnTo>
                    <a:pt x="1257465" y="54368"/>
                  </a:lnTo>
                  <a:lnTo>
                    <a:pt x="1253667" y="53136"/>
                  </a:lnTo>
                  <a:lnTo>
                    <a:pt x="1246670" y="50533"/>
                  </a:lnTo>
                  <a:lnTo>
                    <a:pt x="1217587" y="41389"/>
                  </a:lnTo>
                  <a:lnTo>
                    <a:pt x="1210843" y="39179"/>
                  </a:lnTo>
                  <a:lnTo>
                    <a:pt x="1209217" y="38747"/>
                  </a:lnTo>
                  <a:lnTo>
                    <a:pt x="1201331" y="36258"/>
                  </a:lnTo>
                  <a:lnTo>
                    <a:pt x="1155712" y="24384"/>
                  </a:lnTo>
                  <a:lnTo>
                    <a:pt x="1109903" y="14884"/>
                  </a:lnTo>
                  <a:lnTo>
                    <a:pt x="1063980" y="7721"/>
                  </a:lnTo>
                  <a:lnTo>
                    <a:pt x="1048054" y="6045"/>
                  </a:lnTo>
                  <a:lnTo>
                    <a:pt x="1018019" y="2870"/>
                  </a:lnTo>
                  <a:lnTo>
                    <a:pt x="972108" y="304"/>
                  </a:lnTo>
                  <a:lnTo>
                    <a:pt x="926299" y="0"/>
                  </a:lnTo>
                  <a:lnTo>
                    <a:pt x="880694" y="1917"/>
                  </a:lnTo>
                  <a:lnTo>
                    <a:pt x="869645" y="2921"/>
                  </a:lnTo>
                  <a:lnTo>
                    <a:pt x="868413" y="2984"/>
                  </a:lnTo>
                  <a:lnTo>
                    <a:pt x="865085" y="3340"/>
                  </a:lnTo>
                  <a:lnTo>
                    <a:pt x="835367" y="6032"/>
                  </a:lnTo>
                  <a:lnTo>
                    <a:pt x="822807" y="7785"/>
                  </a:lnTo>
                  <a:lnTo>
                    <a:pt x="819061" y="8178"/>
                  </a:lnTo>
                  <a:lnTo>
                    <a:pt x="812266" y="9258"/>
                  </a:lnTo>
                  <a:lnTo>
                    <a:pt x="790397" y="12306"/>
                  </a:lnTo>
                  <a:lnTo>
                    <a:pt x="776820" y="14871"/>
                  </a:lnTo>
                  <a:lnTo>
                    <a:pt x="770255" y="15913"/>
                  </a:lnTo>
                  <a:lnTo>
                    <a:pt x="761822" y="17716"/>
                  </a:lnTo>
                  <a:lnTo>
                    <a:pt x="745858" y="20726"/>
                  </a:lnTo>
                  <a:lnTo>
                    <a:pt x="731304" y="24206"/>
                  </a:lnTo>
                  <a:lnTo>
                    <a:pt x="722058" y="26174"/>
                  </a:lnTo>
                  <a:lnTo>
                    <a:pt x="713727" y="28409"/>
                  </a:lnTo>
                  <a:lnTo>
                    <a:pt x="701827" y="31254"/>
                  </a:lnTo>
                  <a:lnTo>
                    <a:pt x="685901" y="35877"/>
                  </a:lnTo>
                  <a:lnTo>
                    <a:pt x="674573" y="38912"/>
                  </a:lnTo>
                  <a:lnTo>
                    <a:pt x="667448" y="41224"/>
                  </a:lnTo>
                  <a:lnTo>
                    <a:pt x="658393" y="43853"/>
                  </a:lnTo>
                  <a:lnTo>
                    <a:pt x="640816" y="49885"/>
                  </a:lnTo>
                  <a:lnTo>
                    <a:pt x="627888" y="54076"/>
                  </a:lnTo>
                  <a:lnTo>
                    <a:pt x="622211" y="56261"/>
                  </a:lnTo>
                  <a:lnTo>
                    <a:pt x="615632" y="58508"/>
                  </a:lnTo>
                  <a:lnTo>
                    <a:pt x="595630" y="66459"/>
                  </a:lnTo>
                  <a:lnTo>
                    <a:pt x="582104" y="71640"/>
                  </a:lnTo>
                  <a:lnTo>
                    <a:pt x="578256" y="73355"/>
                  </a:lnTo>
                  <a:lnTo>
                    <a:pt x="573608" y="75196"/>
                  </a:lnTo>
                  <a:lnTo>
                    <a:pt x="547801" y="86893"/>
                  </a:lnTo>
                  <a:lnTo>
                    <a:pt x="537311" y="91554"/>
                  </a:lnTo>
                  <a:lnTo>
                    <a:pt x="535673" y="92392"/>
                  </a:lnTo>
                  <a:lnTo>
                    <a:pt x="532409" y="93865"/>
                  </a:lnTo>
                  <a:lnTo>
                    <a:pt x="492125" y="114503"/>
                  </a:lnTo>
                  <a:lnTo>
                    <a:pt x="452818" y="137083"/>
                  </a:lnTo>
                  <a:lnTo>
                    <a:pt x="414566" y="161556"/>
                  </a:lnTo>
                  <a:lnTo>
                    <a:pt x="377469" y="187909"/>
                  </a:lnTo>
                  <a:lnTo>
                    <a:pt x="369874" y="193878"/>
                  </a:lnTo>
                  <a:lnTo>
                    <a:pt x="341579" y="216115"/>
                  </a:lnTo>
                  <a:lnTo>
                    <a:pt x="331470" y="224891"/>
                  </a:lnTo>
                  <a:lnTo>
                    <a:pt x="331292" y="225044"/>
                  </a:lnTo>
                  <a:lnTo>
                    <a:pt x="306984" y="246138"/>
                  </a:lnTo>
                  <a:lnTo>
                    <a:pt x="294843" y="257771"/>
                  </a:lnTo>
                  <a:lnTo>
                    <a:pt x="294500" y="258076"/>
                  </a:lnTo>
                  <a:lnTo>
                    <a:pt x="293979" y="258597"/>
                  </a:lnTo>
                  <a:lnTo>
                    <a:pt x="273773" y="277952"/>
                  </a:lnTo>
                  <a:lnTo>
                    <a:pt x="259765" y="292760"/>
                  </a:lnTo>
                  <a:lnTo>
                    <a:pt x="259232" y="293293"/>
                  </a:lnTo>
                  <a:lnTo>
                    <a:pt x="258635" y="293954"/>
                  </a:lnTo>
                  <a:lnTo>
                    <a:pt x="242011" y="311531"/>
                  </a:lnTo>
                  <a:lnTo>
                    <a:pt x="226872" y="329209"/>
                  </a:lnTo>
                  <a:lnTo>
                    <a:pt x="225869" y="330327"/>
                  </a:lnTo>
                  <a:lnTo>
                    <a:pt x="224980" y="331419"/>
                  </a:lnTo>
                  <a:lnTo>
                    <a:pt x="211785" y="346837"/>
                  </a:lnTo>
                  <a:lnTo>
                    <a:pt x="196811" y="366204"/>
                  </a:lnTo>
                  <a:lnTo>
                    <a:pt x="194640" y="368884"/>
                  </a:lnTo>
                  <a:lnTo>
                    <a:pt x="193116" y="370979"/>
                  </a:lnTo>
                  <a:lnTo>
                    <a:pt x="183172" y="383844"/>
                  </a:lnTo>
                  <a:lnTo>
                    <a:pt x="169049" y="404139"/>
                  </a:lnTo>
                  <a:lnTo>
                    <a:pt x="165608" y="408876"/>
                  </a:lnTo>
                  <a:lnTo>
                    <a:pt x="163626" y="411911"/>
                  </a:lnTo>
                  <a:lnTo>
                    <a:pt x="156248" y="422529"/>
                  </a:lnTo>
                  <a:lnTo>
                    <a:pt x="143941" y="442252"/>
                  </a:lnTo>
                  <a:lnTo>
                    <a:pt x="138772" y="450215"/>
                  </a:lnTo>
                  <a:lnTo>
                    <a:pt x="136309" y="454482"/>
                  </a:lnTo>
                  <a:lnTo>
                    <a:pt x="131089" y="462851"/>
                  </a:lnTo>
                  <a:lnTo>
                    <a:pt x="120599" y="481711"/>
                  </a:lnTo>
                  <a:lnTo>
                    <a:pt x="114211" y="492798"/>
                  </a:lnTo>
                  <a:lnTo>
                    <a:pt x="111633" y="497840"/>
                  </a:lnTo>
                  <a:lnTo>
                    <a:pt x="107772" y="504799"/>
                  </a:lnTo>
                  <a:lnTo>
                    <a:pt x="99225" y="522198"/>
                  </a:lnTo>
                  <a:lnTo>
                    <a:pt x="91922" y="536524"/>
                  </a:lnTo>
                  <a:lnTo>
                    <a:pt x="89344" y="542315"/>
                  </a:lnTo>
                  <a:lnTo>
                    <a:pt x="86385" y="548335"/>
                  </a:lnTo>
                  <a:lnTo>
                    <a:pt x="78740" y="566115"/>
                  </a:lnTo>
                  <a:lnTo>
                    <a:pt x="71970" y="581317"/>
                  </a:lnTo>
                  <a:lnTo>
                    <a:pt x="69951" y="586549"/>
                  </a:lnTo>
                  <a:lnTo>
                    <a:pt x="67233" y="592886"/>
                  </a:lnTo>
                  <a:lnTo>
                    <a:pt x="59296" y="614235"/>
                  </a:lnTo>
                  <a:lnTo>
                    <a:pt x="54368" y="627075"/>
                  </a:lnTo>
                  <a:lnTo>
                    <a:pt x="53124" y="630897"/>
                  </a:lnTo>
                  <a:lnTo>
                    <a:pt x="50533" y="637870"/>
                  </a:lnTo>
                  <a:lnTo>
                    <a:pt x="41681" y="665988"/>
                  </a:lnTo>
                  <a:lnTo>
                    <a:pt x="39166" y="673696"/>
                  </a:lnTo>
                  <a:lnTo>
                    <a:pt x="38646" y="675601"/>
                  </a:lnTo>
                  <a:lnTo>
                    <a:pt x="36258" y="683209"/>
                  </a:lnTo>
                  <a:lnTo>
                    <a:pt x="24384" y="728827"/>
                  </a:lnTo>
                  <a:lnTo>
                    <a:pt x="14884" y="774636"/>
                  </a:lnTo>
                  <a:lnTo>
                    <a:pt x="7721" y="820559"/>
                  </a:lnTo>
                  <a:lnTo>
                    <a:pt x="2882" y="866521"/>
                  </a:lnTo>
                  <a:lnTo>
                    <a:pt x="317" y="912431"/>
                  </a:lnTo>
                  <a:lnTo>
                    <a:pt x="0" y="958240"/>
                  </a:lnTo>
                  <a:lnTo>
                    <a:pt x="1917" y="1003833"/>
                  </a:lnTo>
                  <a:lnTo>
                    <a:pt x="6032" y="1049172"/>
                  </a:lnTo>
                  <a:lnTo>
                    <a:pt x="12306" y="1094143"/>
                  </a:lnTo>
                  <a:lnTo>
                    <a:pt x="20726" y="1138682"/>
                  </a:lnTo>
                  <a:lnTo>
                    <a:pt x="31254" y="1182700"/>
                  </a:lnTo>
                  <a:lnTo>
                    <a:pt x="43853" y="1226146"/>
                  </a:lnTo>
                  <a:lnTo>
                    <a:pt x="58521" y="1268907"/>
                  </a:lnTo>
                  <a:lnTo>
                    <a:pt x="75196" y="1310932"/>
                  </a:lnTo>
                  <a:lnTo>
                    <a:pt x="93865" y="1352130"/>
                  </a:lnTo>
                  <a:lnTo>
                    <a:pt x="114503" y="1392415"/>
                  </a:lnTo>
                  <a:lnTo>
                    <a:pt x="137083" y="1431721"/>
                  </a:lnTo>
                  <a:lnTo>
                    <a:pt x="161556" y="1469961"/>
                  </a:lnTo>
                  <a:lnTo>
                    <a:pt x="187921" y="1507070"/>
                  </a:lnTo>
                  <a:lnTo>
                    <a:pt x="216115" y="1542961"/>
                  </a:lnTo>
                  <a:lnTo>
                    <a:pt x="246138" y="1577543"/>
                  </a:lnTo>
                  <a:lnTo>
                    <a:pt x="277952" y="1610766"/>
                  </a:lnTo>
                  <a:lnTo>
                    <a:pt x="299885" y="1631505"/>
                  </a:lnTo>
                  <a:lnTo>
                    <a:pt x="311531" y="1642529"/>
                  </a:lnTo>
                  <a:lnTo>
                    <a:pt x="346837" y="1672755"/>
                  </a:lnTo>
                  <a:lnTo>
                    <a:pt x="347103" y="1672958"/>
                  </a:lnTo>
                  <a:lnTo>
                    <a:pt x="383844" y="1701368"/>
                  </a:lnTo>
                  <a:lnTo>
                    <a:pt x="422529" y="1728292"/>
                  </a:lnTo>
                  <a:lnTo>
                    <a:pt x="462864" y="1753450"/>
                  </a:lnTo>
                  <a:lnTo>
                    <a:pt x="504799" y="1776755"/>
                  </a:lnTo>
                  <a:lnTo>
                    <a:pt x="548335" y="1798142"/>
                  </a:lnTo>
                  <a:lnTo>
                    <a:pt x="592836" y="1817281"/>
                  </a:lnTo>
                  <a:lnTo>
                    <a:pt x="637755" y="1833968"/>
                  </a:lnTo>
                  <a:lnTo>
                    <a:pt x="683031" y="1848231"/>
                  </a:lnTo>
                  <a:lnTo>
                    <a:pt x="728586" y="1860092"/>
                  </a:lnTo>
                  <a:lnTo>
                    <a:pt x="774331" y="1869592"/>
                  </a:lnTo>
                  <a:lnTo>
                    <a:pt x="935304" y="2130412"/>
                  </a:lnTo>
                  <a:lnTo>
                    <a:pt x="1072654" y="1875510"/>
                  </a:lnTo>
                  <a:lnTo>
                    <a:pt x="1120876" y="1867446"/>
                  </a:lnTo>
                  <a:lnTo>
                    <a:pt x="1168539" y="1856917"/>
                  </a:lnTo>
                  <a:lnTo>
                    <a:pt x="1215542" y="1843963"/>
                  </a:lnTo>
                  <a:lnTo>
                    <a:pt x="1261795" y="1828622"/>
                  </a:lnTo>
                  <a:lnTo>
                    <a:pt x="1307198" y="1810918"/>
                  </a:lnTo>
                  <a:lnTo>
                    <a:pt x="1351648" y="1790903"/>
                  </a:lnTo>
                  <a:lnTo>
                    <a:pt x="1395044" y="1768602"/>
                  </a:lnTo>
                  <a:lnTo>
                    <a:pt x="1437297" y="1744052"/>
                  </a:lnTo>
                  <a:lnTo>
                    <a:pt x="1478292" y="1717294"/>
                  </a:lnTo>
                  <a:lnTo>
                    <a:pt x="1517954" y="1688363"/>
                  </a:lnTo>
                  <a:lnTo>
                    <a:pt x="1556169" y="1657299"/>
                  </a:lnTo>
                  <a:lnTo>
                    <a:pt x="1592846" y="1624139"/>
                  </a:lnTo>
                  <a:lnTo>
                    <a:pt x="1627873" y="1588909"/>
                  </a:lnTo>
                  <a:lnTo>
                    <a:pt x="1661172" y="1551647"/>
                  </a:lnTo>
                  <a:lnTo>
                    <a:pt x="1692630" y="1512392"/>
                  </a:lnTo>
                  <a:lnTo>
                    <a:pt x="1722158" y="1471193"/>
                  </a:lnTo>
                  <a:lnTo>
                    <a:pt x="1749653" y="1428064"/>
                  </a:lnTo>
                  <a:lnTo>
                    <a:pt x="1775015" y="1383055"/>
                  </a:lnTo>
                  <a:lnTo>
                    <a:pt x="1798142" y="1336205"/>
                  </a:lnTo>
                  <a:lnTo>
                    <a:pt x="1817306" y="1291653"/>
                  </a:lnTo>
                  <a:lnTo>
                    <a:pt x="1834007" y="1246657"/>
                  </a:lnTo>
                  <a:lnTo>
                    <a:pt x="1848281" y="1201331"/>
                  </a:lnTo>
                  <a:lnTo>
                    <a:pt x="1860156" y="1155712"/>
                  </a:lnTo>
                  <a:lnTo>
                    <a:pt x="1869655" y="1109903"/>
                  </a:lnTo>
                  <a:lnTo>
                    <a:pt x="1876818" y="1063980"/>
                  </a:lnTo>
                  <a:lnTo>
                    <a:pt x="1881657" y="1018019"/>
                  </a:lnTo>
                  <a:lnTo>
                    <a:pt x="1884222" y="972096"/>
                  </a:lnTo>
                  <a:lnTo>
                    <a:pt x="1884540" y="926299"/>
                  </a:lnTo>
                  <a:close/>
                </a:path>
              </a:pathLst>
            </a:custGeom>
            <a:solidFill>
              <a:srgbClr val="4DBE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IN"/>
            </a:p>
          </p:txBody>
        </p:sp>
        <p:pic>
          <p:nvPicPr>
            <p:cNvPr id="8209" name="object 6">
              <a:extLst>
                <a:ext uri="{FF2B5EF4-FFF2-40B4-BE49-F238E27FC236}">
                  <a16:creationId xmlns:a16="http://schemas.microsoft.com/office/drawing/2014/main" id="{19404114-E850-3687-1A21-82A93A2815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4931" y="2172349"/>
              <a:ext cx="3256043" cy="3257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10" name="object 7">
              <a:extLst>
                <a:ext uri="{FF2B5EF4-FFF2-40B4-BE49-F238E27FC236}">
                  <a16:creationId xmlns:a16="http://schemas.microsoft.com/office/drawing/2014/main" id="{CA5B52A3-A2B9-8D00-8357-7FFF4C0E3B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051" y="5328253"/>
              <a:ext cx="344170" cy="344170"/>
            </a:xfrm>
            <a:custGeom>
              <a:avLst/>
              <a:gdLst>
                <a:gd name="T0" fmla="*/ 171890 w 344169"/>
                <a:gd name="T1" fmla="*/ 343779 h 344170"/>
                <a:gd name="T2" fmla="*/ 126194 w 344169"/>
                <a:gd name="T3" fmla="*/ 337639 h 344170"/>
                <a:gd name="T4" fmla="*/ 85133 w 344169"/>
                <a:gd name="T5" fmla="*/ 320311 h 344170"/>
                <a:gd name="T6" fmla="*/ 50345 w 344169"/>
                <a:gd name="T7" fmla="*/ 293434 h 344170"/>
                <a:gd name="T8" fmla="*/ 23467 w 344169"/>
                <a:gd name="T9" fmla="*/ 258646 h 344170"/>
                <a:gd name="T10" fmla="*/ 6139 w 344169"/>
                <a:gd name="T11" fmla="*/ 217585 h 344170"/>
                <a:gd name="T12" fmla="*/ 0 w 344169"/>
                <a:gd name="T13" fmla="*/ 171889 h 344170"/>
                <a:gd name="T14" fmla="*/ 6139 w 344169"/>
                <a:gd name="T15" fmla="*/ 126194 h 344170"/>
                <a:gd name="T16" fmla="*/ 23467 w 344169"/>
                <a:gd name="T17" fmla="*/ 85133 h 344170"/>
                <a:gd name="T18" fmla="*/ 50345 w 344169"/>
                <a:gd name="T19" fmla="*/ 50345 h 344170"/>
                <a:gd name="T20" fmla="*/ 85133 w 344169"/>
                <a:gd name="T21" fmla="*/ 23468 h 344170"/>
                <a:gd name="T22" fmla="*/ 126194 w 344169"/>
                <a:gd name="T23" fmla="*/ 6140 h 344170"/>
                <a:gd name="T24" fmla="*/ 171889 w 344169"/>
                <a:gd name="T25" fmla="*/ 0 h 344170"/>
                <a:gd name="T26" fmla="*/ 217585 w 344169"/>
                <a:gd name="T27" fmla="*/ 6140 h 344170"/>
                <a:gd name="T28" fmla="*/ 258646 w 344169"/>
                <a:gd name="T29" fmla="*/ 23468 h 344170"/>
                <a:gd name="T30" fmla="*/ 293434 w 344169"/>
                <a:gd name="T31" fmla="*/ 50345 h 344170"/>
                <a:gd name="T32" fmla="*/ 320311 w 344169"/>
                <a:gd name="T33" fmla="*/ 85133 h 344170"/>
                <a:gd name="T34" fmla="*/ 337639 w 344169"/>
                <a:gd name="T35" fmla="*/ 126194 h 344170"/>
                <a:gd name="T36" fmla="*/ 343779 w 344169"/>
                <a:gd name="T37" fmla="*/ 171889 h 344170"/>
                <a:gd name="T38" fmla="*/ 337639 w 344169"/>
                <a:gd name="T39" fmla="*/ 217585 h 344170"/>
                <a:gd name="T40" fmla="*/ 320311 w 344169"/>
                <a:gd name="T41" fmla="*/ 258646 h 344170"/>
                <a:gd name="T42" fmla="*/ 293434 w 344169"/>
                <a:gd name="T43" fmla="*/ 293434 h 344170"/>
                <a:gd name="T44" fmla="*/ 258646 w 344169"/>
                <a:gd name="T45" fmla="*/ 320311 h 344170"/>
                <a:gd name="T46" fmla="*/ 217585 w 344169"/>
                <a:gd name="T47" fmla="*/ 337639 h 344170"/>
                <a:gd name="T48" fmla="*/ 171890 w 344169"/>
                <a:gd name="T49" fmla="*/ 343779 h 344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44169" h="344170">
                  <a:moveTo>
                    <a:pt x="171890" y="343779"/>
                  </a:moveTo>
                  <a:lnTo>
                    <a:pt x="126194" y="337639"/>
                  </a:lnTo>
                  <a:lnTo>
                    <a:pt x="85133" y="320311"/>
                  </a:lnTo>
                  <a:lnTo>
                    <a:pt x="50345" y="293434"/>
                  </a:lnTo>
                  <a:lnTo>
                    <a:pt x="23467" y="258646"/>
                  </a:lnTo>
                  <a:lnTo>
                    <a:pt x="6139" y="217585"/>
                  </a:lnTo>
                  <a:lnTo>
                    <a:pt x="0" y="171889"/>
                  </a:lnTo>
                  <a:lnTo>
                    <a:pt x="6139" y="126194"/>
                  </a:lnTo>
                  <a:lnTo>
                    <a:pt x="23467" y="85133"/>
                  </a:lnTo>
                  <a:lnTo>
                    <a:pt x="50345" y="50345"/>
                  </a:lnTo>
                  <a:lnTo>
                    <a:pt x="85133" y="23468"/>
                  </a:lnTo>
                  <a:lnTo>
                    <a:pt x="126194" y="6140"/>
                  </a:lnTo>
                  <a:lnTo>
                    <a:pt x="171889" y="0"/>
                  </a:lnTo>
                  <a:lnTo>
                    <a:pt x="217585" y="6140"/>
                  </a:lnTo>
                  <a:lnTo>
                    <a:pt x="258646" y="23468"/>
                  </a:lnTo>
                  <a:lnTo>
                    <a:pt x="293434" y="50345"/>
                  </a:lnTo>
                  <a:lnTo>
                    <a:pt x="320311" y="85133"/>
                  </a:lnTo>
                  <a:lnTo>
                    <a:pt x="337639" y="126194"/>
                  </a:lnTo>
                  <a:lnTo>
                    <a:pt x="343779" y="171889"/>
                  </a:lnTo>
                  <a:lnTo>
                    <a:pt x="337639" y="217585"/>
                  </a:lnTo>
                  <a:lnTo>
                    <a:pt x="320311" y="258646"/>
                  </a:lnTo>
                  <a:lnTo>
                    <a:pt x="293434" y="293434"/>
                  </a:lnTo>
                  <a:lnTo>
                    <a:pt x="258646" y="320311"/>
                  </a:lnTo>
                  <a:lnTo>
                    <a:pt x="217585" y="337639"/>
                  </a:lnTo>
                  <a:lnTo>
                    <a:pt x="171890" y="343779"/>
                  </a:lnTo>
                  <a:close/>
                </a:path>
              </a:pathLst>
            </a:custGeom>
            <a:solidFill>
              <a:srgbClr val="80D0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IN"/>
            </a:p>
          </p:txBody>
        </p:sp>
        <p:pic>
          <p:nvPicPr>
            <p:cNvPr id="8211" name="object 8">
              <a:extLst>
                <a:ext uri="{FF2B5EF4-FFF2-40B4-BE49-F238E27FC236}">
                  <a16:creationId xmlns:a16="http://schemas.microsoft.com/office/drawing/2014/main" id="{BFF9FB54-50CB-2D28-877C-5FF90EF195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0089" y="5416298"/>
              <a:ext cx="412962" cy="2929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12" name="object 9">
              <a:extLst>
                <a:ext uri="{FF2B5EF4-FFF2-40B4-BE49-F238E27FC236}">
                  <a16:creationId xmlns:a16="http://schemas.microsoft.com/office/drawing/2014/main" id="{5A65B640-7DF0-133C-80D5-6960B8E9786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1819" y="3056787"/>
              <a:ext cx="1884680" cy="2130425"/>
            </a:xfrm>
            <a:custGeom>
              <a:avLst/>
              <a:gdLst>
                <a:gd name="T0" fmla="*/ 1878507 w 1884679"/>
                <a:gd name="T1" fmla="*/ 835367 h 2130425"/>
                <a:gd name="T2" fmla="*/ 1868614 w 1884679"/>
                <a:gd name="T3" fmla="*/ 770255 h 2130425"/>
                <a:gd name="T4" fmla="*/ 1853285 w 1884679"/>
                <a:gd name="T5" fmla="*/ 701827 h 2130425"/>
                <a:gd name="T6" fmla="*/ 1837016 w 1884679"/>
                <a:gd name="T7" fmla="*/ 959358 h 2130425"/>
                <a:gd name="T8" fmla="*/ 1790001 w 1884679"/>
                <a:gd name="T9" fmla="*/ 1228547 h 2130425"/>
                <a:gd name="T10" fmla="*/ 1659686 w 1884679"/>
                <a:gd name="T11" fmla="*/ 1477162 h 2130425"/>
                <a:gd name="T12" fmla="*/ 1467358 w 1884679"/>
                <a:gd name="T13" fmla="*/ 1666862 h 2130425"/>
                <a:gd name="T14" fmla="*/ 1231569 w 1884679"/>
                <a:gd name="T15" fmla="*/ 1788896 h 2130425"/>
                <a:gd name="T16" fmla="*/ 970026 w 1884679"/>
                <a:gd name="T17" fmla="*/ 1836724 h 2130425"/>
                <a:gd name="T18" fmla="*/ 700455 w 1884679"/>
                <a:gd name="T19" fmla="*/ 1803793 h 2130425"/>
                <a:gd name="T20" fmla="*/ 445109 w 1884679"/>
                <a:gd name="T21" fmla="*/ 1686267 h 2130425"/>
                <a:gd name="T22" fmla="*/ 244767 w 1884679"/>
                <a:gd name="T23" fmla="*/ 1502905 h 2130425"/>
                <a:gd name="T24" fmla="*/ 110998 w 1884679"/>
                <a:gd name="T25" fmla="*/ 1273136 h 2130425"/>
                <a:gd name="T26" fmla="*/ 50355 w 1884679"/>
                <a:gd name="T27" fmla="*/ 1014653 h 2130425"/>
                <a:gd name="T28" fmla="*/ 69367 w 1884679"/>
                <a:gd name="T29" fmla="*/ 745185 h 2130425"/>
                <a:gd name="T30" fmla="*/ 173469 w 1884679"/>
                <a:gd name="T31" fmla="*/ 484505 h 2130425"/>
                <a:gd name="T32" fmla="*/ 347357 w 1884679"/>
                <a:gd name="T33" fmla="*/ 273710 h 2130425"/>
                <a:gd name="T34" fmla="*/ 570636 w 1884679"/>
                <a:gd name="T35" fmla="*/ 128397 h 2130425"/>
                <a:gd name="T36" fmla="*/ 825563 w 1884679"/>
                <a:gd name="T37" fmla="*/ 55105 h 2130425"/>
                <a:gd name="T38" fmla="*/ 1094422 w 1884679"/>
                <a:gd name="T39" fmla="*/ 60388 h 2130425"/>
                <a:gd name="T40" fmla="*/ 1358988 w 1884679"/>
                <a:gd name="T41" fmla="*/ 150533 h 2130425"/>
                <a:gd name="T42" fmla="*/ 1580057 w 1884679"/>
                <a:gd name="T43" fmla="*/ 314477 h 2130425"/>
                <a:gd name="T44" fmla="*/ 1736737 w 1884679"/>
                <a:gd name="T45" fmla="*/ 530745 h 2130425"/>
                <a:gd name="T46" fmla="*/ 1822500 w 1884679"/>
                <a:gd name="T47" fmla="*/ 781634 h 2130425"/>
                <a:gd name="T48" fmla="*/ 1834718 w 1884679"/>
                <a:gd name="T49" fmla="*/ 641032 h 2130425"/>
                <a:gd name="T50" fmla="*/ 1811172 w 1884679"/>
                <a:gd name="T51" fmla="*/ 578243 h 2130425"/>
                <a:gd name="T52" fmla="*/ 1770761 w 1884679"/>
                <a:gd name="T53" fmla="*/ 493598 h 2130425"/>
                <a:gd name="T54" fmla="*/ 1668411 w 1884679"/>
                <a:gd name="T55" fmla="*/ 341579 h 2130425"/>
                <a:gd name="T56" fmla="*/ 1626450 w 1884679"/>
                <a:gd name="T57" fmla="*/ 294513 h 2130425"/>
                <a:gd name="T58" fmla="*/ 1573009 w 1884679"/>
                <a:gd name="T59" fmla="*/ 242011 h 2130425"/>
                <a:gd name="T60" fmla="*/ 1515656 w 1884679"/>
                <a:gd name="T61" fmla="*/ 194652 h 2130425"/>
                <a:gd name="T62" fmla="*/ 1462011 w 1884679"/>
                <a:gd name="T63" fmla="*/ 156248 h 2130425"/>
                <a:gd name="T64" fmla="*/ 1391742 w 1884679"/>
                <a:gd name="T65" fmla="*/ 114211 h 2130425"/>
                <a:gd name="T66" fmla="*/ 1336205 w 1884679"/>
                <a:gd name="T67" fmla="*/ 86385 h 2130425"/>
                <a:gd name="T68" fmla="*/ 1257465 w 1884679"/>
                <a:gd name="T69" fmla="*/ 54368 h 2130425"/>
                <a:gd name="T70" fmla="*/ 1201318 w 1884679"/>
                <a:gd name="T71" fmla="*/ 36258 h 2130425"/>
                <a:gd name="T72" fmla="*/ 972096 w 1884679"/>
                <a:gd name="T73" fmla="*/ 304 h 2130425"/>
                <a:gd name="T74" fmla="*/ 835367 w 1884679"/>
                <a:gd name="T75" fmla="*/ 6032 h 2130425"/>
                <a:gd name="T76" fmla="*/ 770242 w 1884679"/>
                <a:gd name="T77" fmla="*/ 15913 h 2130425"/>
                <a:gd name="T78" fmla="*/ 701827 w 1884679"/>
                <a:gd name="T79" fmla="*/ 31254 h 2130425"/>
                <a:gd name="T80" fmla="*/ 627888 w 1884679"/>
                <a:gd name="T81" fmla="*/ 54076 h 2130425"/>
                <a:gd name="T82" fmla="*/ 573608 w 1884679"/>
                <a:gd name="T83" fmla="*/ 75196 h 2130425"/>
                <a:gd name="T84" fmla="*/ 452818 w 1884679"/>
                <a:gd name="T85" fmla="*/ 137083 h 2130425"/>
                <a:gd name="T86" fmla="*/ 331406 w 1884679"/>
                <a:gd name="T87" fmla="*/ 224929 h 2130425"/>
                <a:gd name="T88" fmla="*/ 273773 w 1884679"/>
                <a:gd name="T89" fmla="*/ 277952 h 2130425"/>
                <a:gd name="T90" fmla="*/ 225856 w 1884679"/>
                <a:gd name="T91" fmla="*/ 330327 h 2130425"/>
                <a:gd name="T92" fmla="*/ 183172 w 1884679"/>
                <a:gd name="T93" fmla="*/ 383844 h 2130425"/>
                <a:gd name="T94" fmla="*/ 138772 w 1884679"/>
                <a:gd name="T95" fmla="*/ 450215 h 2130425"/>
                <a:gd name="T96" fmla="*/ 107772 w 1884679"/>
                <a:gd name="T97" fmla="*/ 504799 h 2130425"/>
                <a:gd name="T98" fmla="*/ 71958 w 1884679"/>
                <a:gd name="T99" fmla="*/ 581317 h 2130425"/>
                <a:gd name="T100" fmla="*/ 50533 w 1884679"/>
                <a:gd name="T101" fmla="*/ 637870 h 2130425"/>
                <a:gd name="T102" fmla="*/ 14884 w 1884679"/>
                <a:gd name="T103" fmla="*/ 774636 h 2130425"/>
                <a:gd name="T104" fmla="*/ 6019 w 1884679"/>
                <a:gd name="T105" fmla="*/ 1049172 h 2130425"/>
                <a:gd name="T106" fmla="*/ 75196 w 1884679"/>
                <a:gd name="T107" fmla="*/ 1310932 h 2130425"/>
                <a:gd name="T108" fmla="*/ 216115 w 1884679"/>
                <a:gd name="T109" fmla="*/ 1542961 h 2130425"/>
                <a:gd name="T110" fmla="*/ 347103 w 1884679"/>
                <a:gd name="T111" fmla="*/ 1672958 h 2130425"/>
                <a:gd name="T112" fmla="*/ 592823 w 1884679"/>
                <a:gd name="T113" fmla="*/ 1817281 h 2130425"/>
                <a:gd name="T114" fmla="*/ 1072654 w 1884679"/>
                <a:gd name="T115" fmla="*/ 1875510 h 2130425"/>
                <a:gd name="T116" fmla="*/ 1351635 w 1884679"/>
                <a:gd name="T117" fmla="*/ 1790903 h 2130425"/>
                <a:gd name="T118" fmla="*/ 1592834 w 1884679"/>
                <a:gd name="T119" fmla="*/ 1624139 h 2130425"/>
                <a:gd name="T120" fmla="*/ 1775015 w 1884679"/>
                <a:gd name="T121" fmla="*/ 1383055 h 2130425"/>
                <a:gd name="T122" fmla="*/ 1869655 w 1884679"/>
                <a:gd name="T123" fmla="*/ 1109903 h 2130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884679" h="2130425">
                  <a:moveTo>
                    <a:pt x="1884527" y="926299"/>
                  </a:moveTo>
                  <a:lnTo>
                    <a:pt x="1882622" y="880694"/>
                  </a:lnTo>
                  <a:lnTo>
                    <a:pt x="1881619" y="869657"/>
                  </a:lnTo>
                  <a:lnTo>
                    <a:pt x="1881555" y="868413"/>
                  </a:lnTo>
                  <a:lnTo>
                    <a:pt x="1881200" y="865098"/>
                  </a:lnTo>
                  <a:lnTo>
                    <a:pt x="1878507" y="835367"/>
                  </a:lnTo>
                  <a:lnTo>
                    <a:pt x="1876742" y="822782"/>
                  </a:lnTo>
                  <a:lnTo>
                    <a:pt x="1876361" y="819073"/>
                  </a:lnTo>
                  <a:lnTo>
                    <a:pt x="1875307" y="812469"/>
                  </a:lnTo>
                  <a:lnTo>
                    <a:pt x="1872234" y="790397"/>
                  </a:lnTo>
                  <a:lnTo>
                    <a:pt x="1869592" y="776465"/>
                  </a:lnTo>
                  <a:lnTo>
                    <a:pt x="1868614" y="770255"/>
                  </a:lnTo>
                  <a:lnTo>
                    <a:pt x="1866925" y="762368"/>
                  </a:lnTo>
                  <a:lnTo>
                    <a:pt x="1863813" y="745858"/>
                  </a:lnTo>
                  <a:lnTo>
                    <a:pt x="1860219" y="730834"/>
                  </a:lnTo>
                  <a:lnTo>
                    <a:pt x="1858352" y="722058"/>
                  </a:lnTo>
                  <a:lnTo>
                    <a:pt x="1856219" y="714108"/>
                  </a:lnTo>
                  <a:lnTo>
                    <a:pt x="1853285" y="701827"/>
                  </a:lnTo>
                  <a:lnTo>
                    <a:pt x="1848675" y="685990"/>
                  </a:lnTo>
                  <a:lnTo>
                    <a:pt x="1845627" y="674573"/>
                  </a:lnTo>
                  <a:lnTo>
                    <a:pt x="1843227" y="667232"/>
                  </a:lnTo>
                  <a:lnTo>
                    <a:pt x="1840674" y="658393"/>
                  </a:lnTo>
                  <a:lnTo>
                    <a:pt x="1837016" y="647738"/>
                  </a:lnTo>
                  <a:lnTo>
                    <a:pt x="1837016" y="959358"/>
                  </a:lnTo>
                  <a:lnTo>
                    <a:pt x="1835048" y="1004354"/>
                  </a:lnTo>
                  <a:lnTo>
                    <a:pt x="1830768" y="1049401"/>
                  </a:lnTo>
                  <a:lnTo>
                    <a:pt x="1824151" y="1094422"/>
                  </a:lnTo>
                  <a:lnTo>
                    <a:pt x="1815172" y="1139355"/>
                  </a:lnTo>
                  <a:lnTo>
                    <a:pt x="1803793" y="1184084"/>
                  </a:lnTo>
                  <a:lnTo>
                    <a:pt x="1790001" y="1228547"/>
                  </a:lnTo>
                  <a:lnTo>
                    <a:pt x="1773745" y="1272667"/>
                  </a:lnTo>
                  <a:lnTo>
                    <a:pt x="1755000" y="1316342"/>
                  </a:lnTo>
                  <a:lnTo>
                    <a:pt x="1734007" y="1358988"/>
                  </a:lnTo>
                  <a:lnTo>
                    <a:pt x="1711071" y="1400035"/>
                  </a:lnTo>
                  <a:lnTo>
                    <a:pt x="1686267" y="1439430"/>
                  </a:lnTo>
                  <a:lnTo>
                    <a:pt x="1659686" y="1477162"/>
                  </a:lnTo>
                  <a:lnTo>
                    <a:pt x="1631391" y="1513205"/>
                  </a:lnTo>
                  <a:lnTo>
                    <a:pt x="1601495" y="1547507"/>
                  </a:lnTo>
                  <a:lnTo>
                    <a:pt x="1570062" y="1580057"/>
                  </a:lnTo>
                  <a:lnTo>
                    <a:pt x="1537169" y="1610829"/>
                  </a:lnTo>
                  <a:lnTo>
                    <a:pt x="1502905" y="1639773"/>
                  </a:lnTo>
                  <a:lnTo>
                    <a:pt x="1467358" y="1666862"/>
                  </a:lnTo>
                  <a:lnTo>
                    <a:pt x="1430604" y="1692071"/>
                  </a:lnTo>
                  <a:lnTo>
                    <a:pt x="1392720" y="1715376"/>
                  </a:lnTo>
                  <a:lnTo>
                    <a:pt x="1353781" y="1736750"/>
                  </a:lnTo>
                  <a:lnTo>
                    <a:pt x="1313903" y="1756143"/>
                  </a:lnTo>
                  <a:lnTo>
                    <a:pt x="1273124" y="1773529"/>
                  </a:lnTo>
                  <a:lnTo>
                    <a:pt x="1231569" y="1788896"/>
                  </a:lnTo>
                  <a:lnTo>
                    <a:pt x="1189278" y="1802193"/>
                  </a:lnTo>
                  <a:lnTo>
                    <a:pt x="1146365" y="1813407"/>
                  </a:lnTo>
                  <a:lnTo>
                    <a:pt x="1102906" y="1822500"/>
                  </a:lnTo>
                  <a:lnTo>
                    <a:pt x="1058976" y="1829435"/>
                  </a:lnTo>
                  <a:lnTo>
                    <a:pt x="1014653" y="1834184"/>
                  </a:lnTo>
                  <a:lnTo>
                    <a:pt x="970026" y="1836724"/>
                  </a:lnTo>
                  <a:lnTo>
                    <a:pt x="925169" y="1837016"/>
                  </a:lnTo>
                  <a:lnTo>
                    <a:pt x="880186" y="1835048"/>
                  </a:lnTo>
                  <a:lnTo>
                    <a:pt x="835139" y="1830768"/>
                  </a:lnTo>
                  <a:lnTo>
                    <a:pt x="790105" y="1824151"/>
                  </a:lnTo>
                  <a:lnTo>
                    <a:pt x="745185" y="1815172"/>
                  </a:lnTo>
                  <a:lnTo>
                    <a:pt x="700455" y="1803793"/>
                  </a:lnTo>
                  <a:lnTo>
                    <a:pt x="655980" y="1790001"/>
                  </a:lnTo>
                  <a:lnTo>
                    <a:pt x="611873" y="1773745"/>
                  </a:lnTo>
                  <a:lnTo>
                    <a:pt x="568185" y="1755000"/>
                  </a:lnTo>
                  <a:lnTo>
                    <a:pt x="525538" y="1734007"/>
                  </a:lnTo>
                  <a:lnTo>
                    <a:pt x="484505" y="1711071"/>
                  </a:lnTo>
                  <a:lnTo>
                    <a:pt x="445109" y="1686267"/>
                  </a:lnTo>
                  <a:lnTo>
                    <a:pt x="407365" y="1659686"/>
                  </a:lnTo>
                  <a:lnTo>
                    <a:pt x="371335" y="1631403"/>
                  </a:lnTo>
                  <a:lnTo>
                    <a:pt x="337019" y="1601495"/>
                  </a:lnTo>
                  <a:lnTo>
                    <a:pt x="304469" y="1570062"/>
                  </a:lnTo>
                  <a:lnTo>
                    <a:pt x="273710" y="1537169"/>
                  </a:lnTo>
                  <a:lnTo>
                    <a:pt x="244767" y="1502905"/>
                  </a:lnTo>
                  <a:lnTo>
                    <a:pt x="217678" y="1467358"/>
                  </a:lnTo>
                  <a:lnTo>
                    <a:pt x="192455" y="1430604"/>
                  </a:lnTo>
                  <a:lnTo>
                    <a:pt x="169151" y="1392720"/>
                  </a:lnTo>
                  <a:lnTo>
                    <a:pt x="147789" y="1353781"/>
                  </a:lnTo>
                  <a:lnTo>
                    <a:pt x="128397" y="1313903"/>
                  </a:lnTo>
                  <a:lnTo>
                    <a:pt x="110998" y="1273136"/>
                  </a:lnTo>
                  <a:lnTo>
                    <a:pt x="95643" y="1231569"/>
                  </a:lnTo>
                  <a:lnTo>
                    <a:pt x="82334" y="1189291"/>
                  </a:lnTo>
                  <a:lnTo>
                    <a:pt x="71132" y="1146378"/>
                  </a:lnTo>
                  <a:lnTo>
                    <a:pt x="62039" y="1102906"/>
                  </a:lnTo>
                  <a:lnTo>
                    <a:pt x="55105" y="1058976"/>
                  </a:lnTo>
                  <a:lnTo>
                    <a:pt x="50355" y="1014653"/>
                  </a:lnTo>
                  <a:lnTo>
                    <a:pt x="47815" y="970026"/>
                  </a:lnTo>
                  <a:lnTo>
                    <a:pt x="47510" y="925169"/>
                  </a:lnTo>
                  <a:lnTo>
                    <a:pt x="49491" y="880186"/>
                  </a:lnTo>
                  <a:lnTo>
                    <a:pt x="53771" y="835139"/>
                  </a:lnTo>
                  <a:lnTo>
                    <a:pt x="60388" y="790105"/>
                  </a:lnTo>
                  <a:lnTo>
                    <a:pt x="69367" y="745185"/>
                  </a:lnTo>
                  <a:lnTo>
                    <a:pt x="80733" y="700455"/>
                  </a:lnTo>
                  <a:lnTo>
                    <a:pt x="94538" y="655980"/>
                  </a:lnTo>
                  <a:lnTo>
                    <a:pt x="110794" y="611873"/>
                  </a:lnTo>
                  <a:lnTo>
                    <a:pt x="129527" y="568185"/>
                  </a:lnTo>
                  <a:lnTo>
                    <a:pt x="150520" y="525538"/>
                  </a:lnTo>
                  <a:lnTo>
                    <a:pt x="173469" y="484505"/>
                  </a:lnTo>
                  <a:lnTo>
                    <a:pt x="198272" y="445109"/>
                  </a:lnTo>
                  <a:lnTo>
                    <a:pt x="224853" y="407365"/>
                  </a:lnTo>
                  <a:lnTo>
                    <a:pt x="253136" y="371335"/>
                  </a:lnTo>
                  <a:lnTo>
                    <a:pt x="283032" y="337019"/>
                  </a:lnTo>
                  <a:lnTo>
                    <a:pt x="314477" y="304469"/>
                  </a:lnTo>
                  <a:lnTo>
                    <a:pt x="347357" y="273710"/>
                  </a:lnTo>
                  <a:lnTo>
                    <a:pt x="381622" y="244767"/>
                  </a:lnTo>
                  <a:lnTo>
                    <a:pt x="417182" y="217678"/>
                  </a:lnTo>
                  <a:lnTo>
                    <a:pt x="453936" y="192455"/>
                  </a:lnTo>
                  <a:lnTo>
                    <a:pt x="491820" y="169151"/>
                  </a:lnTo>
                  <a:lnTo>
                    <a:pt x="530745" y="147789"/>
                  </a:lnTo>
                  <a:lnTo>
                    <a:pt x="570636" y="128397"/>
                  </a:lnTo>
                  <a:lnTo>
                    <a:pt x="611403" y="110998"/>
                  </a:lnTo>
                  <a:lnTo>
                    <a:pt x="652970" y="95643"/>
                  </a:lnTo>
                  <a:lnTo>
                    <a:pt x="695248" y="82334"/>
                  </a:lnTo>
                  <a:lnTo>
                    <a:pt x="738162" y="71132"/>
                  </a:lnTo>
                  <a:lnTo>
                    <a:pt x="781621" y="62039"/>
                  </a:lnTo>
                  <a:lnTo>
                    <a:pt x="825563" y="55105"/>
                  </a:lnTo>
                  <a:lnTo>
                    <a:pt x="869886" y="50355"/>
                  </a:lnTo>
                  <a:lnTo>
                    <a:pt x="914514" y="47815"/>
                  </a:lnTo>
                  <a:lnTo>
                    <a:pt x="959358" y="47510"/>
                  </a:lnTo>
                  <a:lnTo>
                    <a:pt x="1004354" y="49491"/>
                  </a:lnTo>
                  <a:lnTo>
                    <a:pt x="1049401" y="53771"/>
                  </a:lnTo>
                  <a:lnTo>
                    <a:pt x="1094422" y="60388"/>
                  </a:lnTo>
                  <a:lnTo>
                    <a:pt x="1139342" y="69367"/>
                  </a:lnTo>
                  <a:lnTo>
                    <a:pt x="1184084" y="80733"/>
                  </a:lnTo>
                  <a:lnTo>
                    <a:pt x="1228547" y="94538"/>
                  </a:lnTo>
                  <a:lnTo>
                    <a:pt x="1272667" y="110794"/>
                  </a:lnTo>
                  <a:lnTo>
                    <a:pt x="1316342" y="129540"/>
                  </a:lnTo>
                  <a:lnTo>
                    <a:pt x="1358988" y="150533"/>
                  </a:lnTo>
                  <a:lnTo>
                    <a:pt x="1400022" y="173469"/>
                  </a:lnTo>
                  <a:lnTo>
                    <a:pt x="1439430" y="198272"/>
                  </a:lnTo>
                  <a:lnTo>
                    <a:pt x="1477162" y="224853"/>
                  </a:lnTo>
                  <a:lnTo>
                    <a:pt x="1513205" y="253136"/>
                  </a:lnTo>
                  <a:lnTo>
                    <a:pt x="1547507" y="283032"/>
                  </a:lnTo>
                  <a:lnTo>
                    <a:pt x="1580057" y="314477"/>
                  </a:lnTo>
                  <a:lnTo>
                    <a:pt x="1610817" y="347370"/>
                  </a:lnTo>
                  <a:lnTo>
                    <a:pt x="1639760" y="381622"/>
                  </a:lnTo>
                  <a:lnTo>
                    <a:pt x="1666862" y="417182"/>
                  </a:lnTo>
                  <a:lnTo>
                    <a:pt x="1692071" y="453936"/>
                  </a:lnTo>
                  <a:lnTo>
                    <a:pt x="1715376" y="491820"/>
                  </a:lnTo>
                  <a:lnTo>
                    <a:pt x="1736737" y="530745"/>
                  </a:lnTo>
                  <a:lnTo>
                    <a:pt x="1756143" y="570636"/>
                  </a:lnTo>
                  <a:lnTo>
                    <a:pt x="1773529" y="611403"/>
                  </a:lnTo>
                  <a:lnTo>
                    <a:pt x="1788896" y="652970"/>
                  </a:lnTo>
                  <a:lnTo>
                    <a:pt x="1802193" y="695248"/>
                  </a:lnTo>
                  <a:lnTo>
                    <a:pt x="1813407" y="738162"/>
                  </a:lnTo>
                  <a:lnTo>
                    <a:pt x="1822500" y="781634"/>
                  </a:lnTo>
                  <a:lnTo>
                    <a:pt x="1829435" y="825563"/>
                  </a:lnTo>
                  <a:lnTo>
                    <a:pt x="1834184" y="869886"/>
                  </a:lnTo>
                  <a:lnTo>
                    <a:pt x="1836724" y="914514"/>
                  </a:lnTo>
                  <a:lnTo>
                    <a:pt x="1837016" y="959358"/>
                  </a:lnTo>
                  <a:lnTo>
                    <a:pt x="1837016" y="647738"/>
                  </a:lnTo>
                  <a:lnTo>
                    <a:pt x="1834718" y="641032"/>
                  </a:lnTo>
                  <a:lnTo>
                    <a:pt x="1830451" y="627888"/>
                  </a:lnTo>
                  <a:lnTo>
                    <a:pt x="1828253" y="622185"/>
                  </a:lnTo>
                  <a:lnTo>
                    <a:pt x="1826018" y="615632"/>
                  </a:lnTo>
                  <a:lnTo>
                    <a:pt x="1818157" y="595858"/>
                  </a:lnTo>
                  <a:lnTo>
                    <a:pt x="1812899" y="582104"/>
                  </a:lnTo>
                  <a:lnTo>
                    <a:pt x="1811172" y="578243"/>
                  </a:lnTo>
                  <a:lnTo>
                    <a:pt x="1809343" y="573608"/>
                  </a:lnTo>
                  <a:lnTo>
                    <a:pt x="1798040" y="548716"/>
                  </a:lnTo>
                  <a:lnTo>
                    <a:pt x="1792986" y="537311"/>
                  </a:lnTo>
                  <a:lnTo>
                    <a:pt x="1792046" y="535482"/>
                  </a:lnTo>
                  <a:lnTo>
                    <a:pt x="1790661" y="532409"/>
                  </a:lnTo>
                  <a:lnTo>
                    <a:pt x="1770761" y="493598"/>
                  </a:lnTo>
                  <a:lnTo>
                    <a:pt x="1770024" y="492125"/>
                  </a:lnTo>
                  <a:lnTo>
                    <a:pt x="1747456" y="452818"/>
                  </a:lnTo>
                  <a:lnTo>
                    <a:pt x="1722970" y="414566"/>
                  </a:lnTo>
                  <a:lnTo>
                    <a:pt x="1696618" y="377469"/>
                  </a:lnTo>
                  <a:lnTo>
                    <a:pt x="1690649" y="369874"/>
                  </a:lnTo>
                  <a:lnTo>
                    <a:pt x="1668411" y="341579"/>
                  </a:lnTo>
                  <a:lnTo>
                    <a:pt x="1659813" y="331685"/>
                  </a:lnTo>
                  <a:lnTo>
                    <a:pt x="1659610" y="331419"/>
                  </a:lnTo>
                  <a:lnTo>
                    <a:pt x="1659128" y="330898"/>
                  </a:lnTo>
                  <a:lnTo>
                    <a:pt x="1638388" y="306984"/>
                  </a:lnTo>
                  <a:lnTo>
                    <a:pt x="1626577" y="294665"/>
                  </a:lnTo>
                  <a:lnTo>
                    <a:pt x="1626450" y="294513"/>
                  </a:lnTo>
                  <a:lnTo>
                    <a:pt x="1626222" y="294297"/>
                  </a:lnTo>
                  <a:lnTo>
                    <a:pt x="1606575" y="273773"/>
                  </a:lnTo>
                  <a:lnTo>
                    <a:pt x="1591881" y="259892"/>
                  </a:lnTo>
                  <a:lnTo>
                    <a:pt x="1591246" y="259232"/>
                  </a:lnTo>
                  <a:lnTo>
                    <a:pt x="1590446" y="258521"/>
                  </a:lnTo>
                  <a:lnTo>
                    <a:pt x="1573009" y="242011"/>
                  </a:lnTo>
                  <a:lnTo>
                    <a:pt x="1555330" y="226885"/>
                  </a:lnTo>
                  <a:lnTo>
                    <a:pt x="1554213" y="225869"/>
                  </a:lnTo>
                  <a:lnTo>
                    <a:pt x="1553133" y="225005"/>
                  </a:lnTo>
                  <a:lnTo>
                    <a:pt x="1537703" y="211785"/>
                  </a:lnTo>
                  <a:lnTo>
                    <a:pt x="1518018" y="196570"/>
                  </a:lnTo>
                  <a:lnTo>
                    <a:pt x="1515656" y="194652"/>
                  </a:lnTo>
                  <a:lnTo>
                    <a:pt x="1513814" y="193319"/>
                  </a:lnTo>
                  <a:lnTo>
                    <a:pt x="1500695" y="183172"/>
                  </a:lnTo>
                  <a:lnTo>
                    <a:pt x="1480350" y="169024"/>
                  </a:lnTo>
                  <a:lnTo>
                    <a:pt x="1475663" y="165608"/>
                  </a:lnTo>
                  <a:lnTo>
                    <a:pt x="1472641" y="163652"/>
                  </a:lnTo>
                  <a:lnTo>
                    <a:pt x="1462011" y="156248"/>
                  </a:lnTo>
                  <a:lnTo>
                    <a:pt x="1442034" y="143789"/>
                  </a:lnTo>
                  <a:lnTo>
                    <a:pt x="1434325" y="138785"/>
                  </a:lnTo>
                  <a:lnTo>
                    <a:pt x="1430172" y="136398"/>
                  </a:lnTo>
                  <a:lnTo>
                    <a:pt x="1421676" y="131089"/>
                  </a:lnTo>
                  <a:lnTo>
                    <a:pt x="1403007" y="120726"/>
                  </a:lnTo>
                  <a:lnTo>
                    <a:pt x="1391742" y="114211"/>
                  </a:lnTo>
                  <a:lnTo>
                    <a:pt x="1386560" y="111582"/>
                  </a:lnTo>
                  <a:lnTo>
                    <a:pt x="1379728" y="107772"/>
                  </a:lnTo>
                  <a:lnTo>
                    <a:pt x="1362316" y="99225"/>
                  </a:lnTo>
                  <a:lnTo>
                    <a:pt x="1348003" y="91922"/>
                  </a:lnTo>
                  <a:lnTo>
                    <a:pt x="1342326" y="89408"/>
                  </a:lnTo>
                  <a:lnTo>
                    <a:pt x="1336205" y="86385"/>
                  </a:lnTo>
                  <a:lnTo>
                    <a:pt x="1318056" y="78600"/>
                  </a:lnTo>
                  <a:lnTo>
                    <a:pt x="1303210" y="71970"/>
                  </a:lnTo>
                  <a:lnTo>
                    <a:pt x="1298079" y="70002"/>
                  </a:lnTo>
                  <a:lnTo>
                    <a:pt x="1291653" y="67233"/>
                  </a:lnTo>
                  <a:lnTo>
                    <a:pt x="1270368" y="59347"/>
                  </a:lnTo>
                  <a:lnTo>
                    <a:pt x="1257465" y="54368"/>
                  </a:lnTo>
                  <a:lnTo>
                    <a:pt x="1253578" y="53111"/>
                  </a:lnTo>
                  <a:lnTo>
                    <a:pt x="1246657" y="50533"/>
                  </a:lnTo>
                  <a:lnTo>
                    <a:pt x="1217955" y="41503"/>
                  </a:lnTo>
                  <a:lnTo>
                    <a:pt x="1210843" y="39179"/>
                  </a:lnTo>
                  <a:lnTo>
                    <a:pt x="1209128" y="38722"/>
                  </a:lnTo>
                  <a:lnTo>
                    <a:pt x="1201318" y="36258"/>
                  </a:lnTo>
                  <a:lnTo>
                    <a:pt x="1155712" y="24384"/>
                  </a:lnTo>
                  <a:lnTo>
                    <a:pt x="1109903" y="14884"/>
                  </a:lnTo>
                  <a:lnTo>
                    <a:pt x="1063980" y="7721"/>
                  </a:lnTo>
                  <a:lnTo>
                    <a:pt x="1048042" y="6045"/>
                  </a:lnTo>
                  <a:lnTo>
                    <a:pt x="1018019" y="2870"/>
                  </a:lnTo>
                  <a:lnTo>
                    <a:pt x="972096" y="304"/>
                  </a:lnTo>
                  <a:lnTo>
                    <a:pt x="926299" y="0"/>
                  </a:lnTo>
                  <a:lnTo>
                    <a:pt x="880694" y="1917"/>
                  </a:lnTo>
                  <a:lnTo>
                    <a:pt x="869670" y="2921"/>
                  </a:lnTo>
                  <a:lnTo>
                    <a:pt x="868400" y="2984"/>
                  </a:lnTo>
                  <a:lnTo>
                    <a:pt x="864997" y="3352"/>
                  </a:lnTo>
                  <a:lnTo>
                    <a:pt x="835367" y="6032"/>
                  </a:lnTo>
                  <a:lnTo>
                    <a:pt x="822807" y="7785"/>
                  </a:lnTo>
                  <a:lnTo>
                    <a:pt x="819061" y="8178"/>
                  </a:lnTo>
                  <a:lnTo>
                    <a:pt x="812253" y="9258"/>
                  </a:lnTo>
                  <a:lnTo>
                    <a:pt x="790397" y="12306"/>
                  </a:lnTo>
                  <a:lnTo>
                    <a:pt x="776884" y="14871"/>
                  </a:lnTo>
                  <a:lnTo>
                    <a:pt x="770242" y="15913"/>
                  </a:lnTo>
                  <a:lnTo>
                    <a:pt x="761707" y="17729"/>
                  </a:lnTo>
                  <a:lnTo>
                    <a:pt x="745858" y="20726"/>
                  </a:lnTo>
                  <a:lnTo>
                    <a:pt x="731405" y="24180"/>
                  </a:lnTo>
                  <a:lnTo>
                    <a:pt x="722045" y="26174"/>
                  </a:lnTo>
                  <a:lnTo>
                    <a:pt x="713613" y="28435"/>
                  </a:lnTo>
                  <a:lnTo>
                    <a:pt x="701827" y="31254"/>
                  </a:lnTo>
                  <a:lnTo>
                    <a:pt x="686066" y="35826"/>
                  </a:lnTo>
                  <a:lnTo>
                    <a:pt x="674560" y="38912"/>
                  </a:lnTo>
                  <a:lnTo>
                    <a:pt x="667346" y="41262"/>
                  </a:lnTo>
                  <a:lnTo>
                    <a:pt x="658393" y="43853"/>
                  </a:lnTo>
                  <a:lnTo>
                    <a:pt x="641070" y="49796"/>
                  </a:lnTo>
                  <a:lnTo>
                    <a:pt x="627888" y="54076"/>
                  </a:lnTo>
                  <a:lnTo>
                    <a:pt x="622033" y="56324"/>
                  </a:lnTo>
                  <a:lnTo>
                    <a:pt x="615619" y="58521"/>
                  </a:lnTo>
                  <a:lnTo>
                    <a:pt x="595922" y="66344"/>
                  </a:lnTo>
                  <a:lnTo>
                    <a:pt x="582104" y="71640"/>
                  </a:lnTo>
                  <a:lnTo>
                    <a:pt x="578231" y="73367"/>
                  </a:lnTo>
                  <a:lnTo>
                    <a:pt x="573608" y="75196"/>
                  </a:lnTo>
                  <a:lnTo>
                    <a:pt x="548297" y="86664"/>
                  </a:lnTo>
                  <a:lnTo>
                    <a:pt x="537298" y="91554"/>
                  </a:lnTo>
                  <a:lnTo>
                    <a:pt x="535559" y="92443"/>
                  </a:lnTo>
                  <a:lnTo>
                    <a:pt x="532409" y="93865"/>
                  </a:lnTo>
                  <a:lnTo>
                    <a:pt x="492125" y="114503"/>
                  </a:lnTo>
                  <a:lnTo>
                    <a:pt x="452818" y="137083"/>
                  </a:lnTo>
                  <a:lnTo>
                    <a:pt x="414566" y="161556"/>
                  </a:lnTo>
                  <a:lnTo>
                    <a:pt x="377456" y="187909"/>
                  </a:lnTo>
                  <a:lnTo>
                    <a:pt x="369874" y="193878"/>
                  </a:lnTo>
                  <a:lnTo>
                    <a:pt x="341579" y="216115"/>
                  </a:lnTo>
                  <a:lnTo>
                    <a:pt x="331635" y="224739"/>
                  </a:lnTo>
                  <a:lnTo>
                    <a:pt x="331406" y="224929"/>
                  </a:lnTo>
                  <a:lnTo>
                    <a:pt x="330923" y="225361"/>
                  </a:lnTo>
                  <a:lnTo>
                    <a:pt x="306984" y="246138"/>
                  </a:lnTo>
                  <a:lnTo>
                    <a:pt x="294843" y="257771"/>
                  </a:lnTo>
                  <a:lnTo>
                    <a:pt x="294500" y="258076"/>
                  </a:lnTo>
                  <a:lnTo>
                    <a:pt x="293979" y="258597"/>
                  </a:lnTo>
                  <a:lnTo>
                    <a:pt x="273773" y="277952"/>
                  </a:lnTo>
                  <a:lnTo>
                    <a:pt x="259765" y="292760"/>
                  </a:lnTo>
                  <a:lnTo>
                    <a:pt x="259232" y="293293"/>
                  </a:lnTo>
                  <a:lnTo>
                    <a:pt x="258622" y="293966"/>
                  </a:lnTo>
                  <a:lnTo>
                    <a:pt x="242011" y="311531"/>
                  </a:lnTo>
                  <a:lnTo>
                    <a:pt x="227101" y="328942"/>
                  </a:lnTo>
                  <a:lnTo>
                    <a:pt x="225856" y="330327"/>
                  </a:lnTo>
                  <a:lnTo>
                    <a:pt x="224751" y="331685"/>
                  </a:lnTo>
                  <a:lnTo>
                    <a:pt x="211785" y="346837"/>
                  </a:lnTo>
                  <a:lnTo>
                    <a:pt x="196824" y="366179"/>
                  </a:lnTo>
                  <a:lnTo>
                    <a:pt x="194640" y="368884"/>
                  </a:lnTo>
                  <a:lnTo>
                    <a:pt x="193103" y="371005"/>
                  </a:lnTo>
                  <a:lnTo>
                    <a:pt x="183172" y="383844"/>
                  </a:lnTo>
                  <a:lnTo>
                    <a:pt x="169303" y="403771"/>
                  </a:lnTo>
                  <a:lnTo>
                    <a:pt x="165595" y="408876"/>
                  </a:lnTo>
                  <a:lnTo>
                    <a:pt x="163461" y="412165"/>
                  </a:lnTo>
                  <a:lnTo>
                    <a:pt x="156248" y="422529"/>
                  </a:lnTo>
                  <a:lnTo>
                    <a:pt x="143992" y="442163"/>
                  </a:lnTo>
                  <a:lnTo>
                    <a:pt x="138772" y="450215"/>
                  </a:lnTo>
                  <a:lnTo>
                    <a:pt x="136296" y="454507"/>
                  </a:lnTo>
                  <a:lnTo>
                    <a:pt x="131089" y="462851"/>
                  </a:lnTo>
                  <a:lnTo>
                    <a:pt x="120853" y="481266"/>
                  </a:lnTo>
                  <a:lnTo>
                    <a:pt x="114198" y="492798"/>
                  </a:lnTo>
                  <a:lnTo>
                    <a:pt x="111506" y="498081"/>
                  </a:lnTo>
                  <a:lnTo>
                    <a:pt x="107772" y="504799"/>
                  </a:lnTo>
                  <a:lnTo>
                    <a:pt x="99339" y="521970"/>
                  </a:lnTo>
                  <a:lnTo>
                    <a:pt x="91922" y="536524"/>
                  </a:lnTo>
                  <a:lnTo>
                    <a:pt x="89319" y="542353"/>
                  </a:lnTo>
                  <a:lnTo>
                    <a:pt x="86385" y="548335"/>
                  </a:lnTo>
                  <a:lnTo>
                    <a:pt x="78968" y="565581"/>
                  </a:lnTo>
                  <a:lnTo>
                    <a:pt x="71958" y="581317"/>
                  </a:lnTo>
                  <a:lnTo>
                    <a:pt x="69850" y="586803"/>
                  </a:lnTo>
                  <a:lnTo>
                    <a:pt x="67233" y="592886"/>
                  </a:lnTo>
                  <a:lnTo>
                    <a:pt x="59397" y="613968"/>
                  </a:lnTo>
                  <a:lnTo>
                    <a:pt x="54368" y="627075"/>
                  </a:lnTo>
                  <a:lnTo>
                    <a:pt x="53124" y="630897"/>
                  </a:lnTo>
                  <a:lnTo>
                    <a:pt x="50533" y="637870"/>
                  </a:lnTo>
                  <a:lnTo>
                    <a:pt x="41681" y="665988"/>
                  </a:lnTo>
                  <a:lnTo>
                    <a:pt x="39166" y="673696"/>
                  </a:lnTo>
                  <a:lnTo>
                    <a:pt x="38646" y="675601"/>
                  </a:lnTo>
                  <a:lnTo>
                    <a:pt x="36258" y="683209"/>
                  </a:lnTo>
                  <a:lnTo>
                    <a:pt x="24384" y="728827"/>
                  </a:lnTo>
                  <a:lnTo>
                    <a:pt x="14884" y="774636"/>
                  </a:lnTo>
                  <a:lnTo>
                    <a:pt x="7721" y="820559"/>
                  </a:lnTo>
                  <a:lnTo>
                    <a:pt x="2870" y="866521"/>
                  </a:lnTo>
                  <a:lnTo>
                    <a:pt x="304" y="912431"/>
                  </a:lnTo>
                  <a:lnTo>
                    <a:pt x="0" y="958240"/>
                  </a:lnTo>
                  <a:lnTo>
                    <a:pt x="1917" y="1003833"/>
                  </a:lnTo>
                  <a:lnTo>
                    <a:pt x="6019" y="1049172"/>
                  </a:lnTo>
                  <a:lnTo>
                    <a:pt x="12306" y="1094143"/>
                  </a:lnTo>
                  <a:lnTo>
                    <a:pt x="20726" y="1138682"/>
                  </a:lnTo>
                  <a:lnTo>
                    <a:pt x="31242" y="1182700"/>
                  </a:lnTo>
                  <a:lnTo>
                    <a:pt x="43853" y="1226146"/>
                  </a:lnTo>
                  <a:lnTo>
                    <a:pt x="58508" y="1268907"/>
                  </a:lnTo>
                  <a:lnTo>
                    <a:pt x="75196" y="1310932"/>
                  </a:lnTo>
                  <a:lnTo>
                    <a:pt x="93865" y="1352130"/>
                  </a:lnTo>
                  <a:lnTo>
                    <a:pt x="114503" y="1392415"/>
                  </a:lnTo>
                  <a:lnTo>
                    <a:pt x="137083" y="1431721"/>
                  </a:lnTo>
                  <a:lnTo>
                    <a:pt x="161556" y="1469961"/>
                  </a:lnTo>
                  <a:lnTo>
                    <a:pt x="187909" y="1507070"/>
                  </a:lnTo>
                  <a:lnTo>
                    <a:pt x="216115" y="1542961"/>
                  </a:lnTo>
                  <a:lnTo>
                    <a:pt x="246138" y="1577543"/>
                  </a:lnTo>
                  <a:lnTo>
                    <a:pt x="277952" y="1610766"/>
                  </a:lnTo>
                  <a:lnTo>
                    <a:pt x="299885" y="1631505"/>
                  </a:lnTo>
                  <a:lnTo>
                    <a:pt x="311531" y="1642529"/>
                  </a:lnTo>
                  <a:lnTo>
                    <a:pt x="346837" y="1672755"/>
                  </a:lnTo>
                  <a:lnTo>
                    <a:pt x="347103" y="1672958"/>
                  </a:lnTo>
                  <a:lnTo>
                    <a:pt x="383844" y="1701368"/>
                  </a:lnTo>
                  <a:lnTo>
                    <a:pt x="422529" y="1728292"/>
                  </a:lnTo>
                  <a:lnTo>
                    <a:pt x="462851" y="1753450"/>
                  </a:lnTo>
                  <a:lnTo>
                    <a:pt x="504799" y="1776755"/>
                  </a:lnTo>
                  <a:lnTo>
                    <a:pt x="548335" y="1798142"/>
                  </a:lnTo>
                  <a:lnTo>
                    <a:pt x="592823" y="1817281"/>
                  </a:lnTo>
                  <a:lnTo>
                    <a:pt x="637755" y="1833968"/>
                  </a:lnTo>
                  <a:lnTo>
                    <a:pt x="683031" y="1848231"/>
                  </a:lnTo>
                  <a:lnTo>
                    <a:pt x="728586" y="1860092"/>
                  </a:lnTo>
                  <a:lnTo>
                    <a:pt x="774331" y="1869592"/>
                  </a:lnTo>
                  <a:lnTo>
                    <a:pt x="935304" y="2130412"/>
                  </a:lnTo>
                  <a:lnTo>
                    <a:pt x="1072654" y="1875510"/>
                  </a:lnTo>
                  <a:lnTo>
                    <a:pt x="1120863" y="1867446"/>
                  </a:lnTo>
                  <a:lnTo>
                    <a:pt x="1168539" y="1856917"/>
                  </a:lnTo>
                  <a:lnTo>
                    <a:pt x="1215542" y="1843963"/>
                  </a:lnTo>
                  <a:lnTo>
                    <a:pt x="1261795" y="1828622"/>
                  </a:lnTo>
                  <a:lnTo>
                    <a:pt x="1307185" y="1810918"/>
                  </a:lnTo>
                  <a:lnTo>
                    <a:pt x="1351635" y="1790903"/>
                  </a:lnTo>
                  <a:lnTo>
                    <a:pt x="1395031" y="1768602"/>
                  </a:lnTo>
                  <a:lnTo>
                    <a:pt x="1437284" y="1744052"/>
                  </a:lnTo>
                  <a:lnTo>
                    <a:pt x="1478292" y="1717294"/>
                  </a:lnTo>
                  <a:lnTo>
                    <a:pt x="1517954" y="1688363"/>
                  </a:lnTo>
                  <a:lnTo>
                    <a:pt x="1556169" y="1657299"/>
                  </a:lnTo>
                  <a:lnTo>
                    <a:pt x="1592834" y="1624139"/>
                  </a:lnTo>
                  <a:lnTo>
                    <a:pt x="1627873" y="1588909"/>
                  </a:lnTo>
                  <a:lnTo>
                    <a:pt x="1661172" y="1551647"/>
                  </a:lnTo>
                  <a:lnTo>
                    <a:pt x="1692630" y="1512392"/>
                  </a:lnTo>
                  <a:lnTo>
                    <a:pt x="1722158" y="1471193"/>
                  </a:lnTo>
                  <a:lnTo>
                    <a:pt x="1749653" y="1428064"/>
                  </a:lnTo>
                  <a:lnTo>
                    <a:pt x="1775015" y="1383055"/>
                  </a:lnTo>
                  <a:lnTo>
                    <a:pt x="1798142" y="1336205"/>
                  </a:lnTo>
                  <a:lnTo>
                    <a:pt x="1817306" y="1291653"/>
                  </a:lnTo>
                  <a:lnTo>
                    <a:pt x="1834007" y="1246657"/>
                  </a:lnTo>
                  <a:lnTo>
                    <a:pt x="1848281" y="1201331"/>
                  </a:lnTo>
                  <a:lnTo>
                    <a:pt x="1860143" y="1155712"/>
                  </a:lnTo>
                  <a:lnTo>
                    <a:pt x="1869655" y="1109903"/>
                  </a:lnTo>
                  <a:lnTo>
                    <a:pt x="1876806" y="1063980"/>
                  </a:lnTo>
                  <a:lnTo>
                    <a:pt x="1881657" y="1018019"/>
                  </a:lnTo>
                  <a:lnTo>
                    <a:pt x="1884222" y="972096"/>
                  </a:lnTo>
                  <a:lnTo>
                    <a:pt x="1884527" y="926299"/>
                  </a:lnTo>
                  <a:close/>
                </a:path>
              </a:pathLst>
            </a:custGeom>
            <a:solidFill>
              <a:srgbClr val="4DBE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IN"/>
            </a:p>
          </p:txBody>
        </p:sp>
        <p:pic>
          <p:nvPicPr>
            <p:cNvPr id="8213" name="object 10">
              <a:extLst>
                <a:ext uri="{FF2B5EF4-FFF2-40B4-BE49-F238E27FC236}">
                  <a16:creationId xmlns:a16="http://schemas.microsoft.com/office/drawing/2014/main" id="{3EBA993D-B443-343C-233D-282B18C4DE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8137" y="2172349"/>
              <a:ext cx="3256043" cy="3257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14" name="object 11">
              <a:extLst>
                <a:ext uri="{FF2B5EF4-FFF2-40B4-BE49-F238E27FC236}">
                  <a16:creationId xmlns:a16="http://schemas.microsoft.com/office/drawing/2014/main" id="{EE06B53E-9F8B-01D7-6D00-373D6D1D21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5258" y="5328253"/>
              <a:ext cx="344170" cy="344170"/>
            </a:xfrm>
            <a:custGeom>
              <a:avLst/>
              <a:gdLst>
                <a:gd name="T0" fmla="*/ 171890 w 344170"/>
                <a:gd name="T1" fmla="*/ 343779 h 344170"/>
                <a:gd name="T2" fmla="*/ 126194 w 344170"/>
                <a:gd name="T3" fmla="*/ 337639 h 344170"/>
                <a:gd name="T4" fmla="*/ 85133 w 344170"/>
                <a:gd name="T5" fmla="*/ 320311 h 344170"/>
                <a:gd name="T6" fmla="*/ 50345 w 344170"/>
                <a:gd name="T7" fmla="*/ 293434 h 344170"/>
                <a:gd name="T8" fmla="*/ 23467 w 344170"/>
                <a:gd name="T9" fmla="*/ 258646 h 344170"/>
                <a:gd name="T10" fmla="*/ 6139 w 344170"/>
                <a:gd name="T11" fmla="*/ 217585 h 344170"/>
                <a:gd name="T12" fmla="*/ 0 w 344170"/>
                <a:gd name="T13" fmla="*/ 171888 h 344170"/>
                <a:gd name="T14" fmla="*/ 6139 w 344170"/>
                <a:gd name="T15" fmla="*/ 126194 h 344170"/>
                <a:gd name="T16" fmla="*/ 23467 w 344170"/>
                <a:gd name="T17" fmla="*/ 85133 h 344170"/>
                <a:gd name="T18" fmla="*/ 50345 w 344170"/>
                <a:gd name="T19" fmla="*/ 50345 h 344170"/>
                <a:gd name="T20" fmla="*/ 85133 w 344170"/>
                <a:gd name="T21" fmla="*/ 23468 h 344170"/>
                <a:gd name="T22" fmla="*/ 126194 w 344170"/>
                <a:gd name="T23" fmla="*/ 6140 h 344170"/>
                <a:gd name="T24" fmla="*/ 171889 w 344170"/>
                <a:gd name="T25" fmla="*/ 0 h 344170"/>
                <a:gd name="T26" fmla="*/ 217584 w 344170"/>
                <a:gd name="T27" fmla="*/ 6140 h 344170"/>
                <a:gd name="T28" fmla="*/ 258645 w 344170"/>
                <a:gd name="T29" fmla="*/ 23468 h 344170"/>
                <a:gd name="T30" fmla="*/ 293434 w 344170"/>
                <a:gd name="T31" fmla="*/ 50345 h 344170"/>
                <a:gd name="T32" fmla="*/ 320311 w 344170"/>
                <a:gd name="T33" fmla="*/ 85133 h 344170"/>
                <a:gd name="T34" fmla="*/ 337639 w 344170"/>
                <a:gd name="T35" fmla="*/ 126194 h 344170"/>
                <a:gd name="T36" fmla="*/ 343779 w 344170"/>
                <a:gd name="T37" fmla="*/ 171889 h 344170"/>
                <a:gd name="T38" fmla="*/ 337639 w 344170"/>
                <a:gd name="T39" fmla="*/ 217585 h 344170"/>
                <a:gd name="T40" fmla="*/ 320311 w 344170"/>
                <a:gd name="T41" fmla="*/ 258646 h 344170"/>
                <a:gd name="T42" fmla="*/ 293434 w 344170"/>
                <a:gd name="T43" fmla="*/ 293434 h 344170"/>
                <a:gd name="T44" fmla="*/ 258645 w 344170"/>
                <a:gd name="T45" fmla="*/ 320311 h 344170"/>
                <a:gd name="T46" fmla="*/ 217584 w 344170"/>
                <a:gd name="T47" fmla="*/ 337639 h 344170"/>
                <a:gd name="T48" fmla="*/ 171890 w 344170"/>
                <a:gd name="T49" fmla="*/ 343779 h 344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44170" h="344170">
                  <a:moveTo>
                    <a:pt x="171890" y="343779"/>
                  </a:moveTo>
                  <a:lnTo>
                    <a:pt x="126194" y="337639"/>
                  </a:lnTo>
                  <a:lnTo>
                    <a:pt x="85133" y="320311"/>
                  </a:lnTo>
                  <a:lnTo>
                    <a:pt x="50345" y="293434"/>
                  </a:lnTo>
                  <a:lnTo>
                    <a:pt x="23467" y="258646"/>
                  </a:lnTo>
                  <a:lnTo>
                    <a:pt x="6139" y="217585"/>
                  </a:lnTo>
                  <a:lnTo>
                    <a:pt x="0" y="171888"/>
                  </a:lnTo>
                  <a:lnTo>
                    <a:pt x="6139" y="126194"/>
                  </a:lnTo>
                  <a:lnTo>
                    <a:pt x="23467" y="85133"/>
                  </a:lnTo>
                  <a:lnTo>
                    <a:pt x="50345" y="50345"/>
                  </a:lnTo>
                  <a:lnTo>
                    <a:pt x="85133" y="23468"/>
                  </a:lnTo>
                  <a:lnTo>
                    <a:pt x="126194" y="6140"/>
                  </a:lnTo>
                  <a:lnTo>
                    <a:pt x="171889" y="0"/>
                  </a:lnTo>
                  <a:lnTo>
                    <a:pt x="217584" y="6140"/>
                  </a:lnTo>
                  <a:lnTo>
                    <a:pt x="258645" y="23468"/>
                  </a:lnTo>
                  <a:lnTo>
                    <a:pt x="293434" y="50345"/>
                  </a:lnTo>
                  <a:lnTo>
                    <a:pt x="320311" y="85133"/>
                  </a:lnTo>
                  <a:lnTo>
                    <a:pt x="337639" y="126194"/>
                  </a:lnTo>
                  <a:lnTo>
                    <a:pt x="343779" y="171889"/>
                  </a:lnTo>
                  <a:lnTo>
                    <a:pt x="337639" y="217585"/>
                  </a:lnTo>
                  <a:lnTo>
                    <a:pt x="320311" y="258646"/>
                  </a:lnTo>
                  <a:lnTo>
                    <a:pt x="293434" y="293434"/>
                  </a:lnTo>
                  <a:lnTo>
                    <a:pt x="258645" y="320311"/>
                  </a:lnTo>
                  <a:lnTo>
                    <a:pt x="217584" y="337639"/>
                  </a:lnTo>
                  <a:lnTo>
                    <a:pt x="171890" y="343779"/>
                  </a:lnTo>
                  <a:close/>
                </a:path>
              </a:pathLst>
            </a:custGeom>
            <a:solidFill>
              <a:srgbClr val="80D0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IN"/>
            </a:p>
          </p:txBody>
        </p:sp>
        <p:pic>
          <p:nvPicPr>
            <p:cNvPr id="8215" name="object 12">
              <a:extLst>
                <a:ext uri="{FF2B5EF4-FFF2-40B4-BE49-F238E27FC236}">
                  <a16:creationId xmlns:a16="http://schemas.microsoft.com/office/drawing/2014/main" id="{11F316DF-158A-9FA8-6407-48E0BED1D1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0617" y="5313612"/>
              <a:ext cx="395641" cy="395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16" name="object 13">
              <a:extLst>
                <a:ext uri="{FF2B5EF4-FFF2-40B4-BE49-F238E27FC236}">
                  <a16:creationId xmlns:a16="http://schemas.microsoft.com/office/drawing/2014/main" id="{C3E4497E-5EB5-A8EC-F3DE-F05F3B6CF815}"/>
                </a:ext>
              </a:extLst>
            </p:cNvPr>
            <p:cNvSpPr>
              <a:spLocks/>
            </p:cNvSpPr>
            <p:nvPr/>
          </p:nvSpPr>
          <p:spPr bwMode="auto">
            <a:xfrm>
              <a:off x="8291195" y="3056787"/>
              <a:ext cx="1884680" cy="2130425"/>
            </a:xfrm>
            <a:custGeom>
              <a:avLst/>
              <a:gdLst>
                <a:gd name="T0" fmla="*/ 1878507 w 1884679"/>
                <a:gd name="T1" fmla="*/ 835367 h 2130425"/>
                <a:gd name="T2" fmla="*/ 1868627 w 1884679"/>
                <a:gd name="T3" fmla="*/ 770255 h 2130425"/>
                <a:gd name="T4" fmla="*/ 1853285 w 1884679"/>
                <a:gd name="T5" fmla="*/ 701827 h 2130425"/>
                <a:gd name="T6" fmla="*/ 1837029 w 1884679"/>
                <a:gd name="T7" fmla="*/ 959358 h 2130425"/>
                <a:gd name="T8" fmla="*/ 1790001 w 1884679"/>
                <a:gd name="T9" fmla="*/ 1228547 h 2130425"/>
                <a:gd name="T10" fmla="*/ 1659686 w 1884679"/>
                <a:gd name="T11" fmla="*/ 1477162 h 2130425"/>
                <a:gd name="T12" fmla="*/ 1467358 w 1884679"/>
                <a:gd name="T13" fmla="*/ 1666862 h 2130425"/>
                <a:gd name="T14" fmla="*/ 1231569 w 1884679"/>
                <a:gd name="T15" fmla="*/ 1788896 h 2130425"/>
                <a:gd name="T16" fmla="*/ 970026 w 1884679"/>
                <a:gd name="T17" fmla="*/ 1836724 h 2130425"/>
                <a:gd name="T18" fmla="*/ 700455 w 1884679"/>
                <a:gd name="T19" fmla="*/ 1803793 h 2130425"/>
                <a:gd name="T20" fmla="*/ 445109 w 1884679"/>
                <a:gd name="T21" fmla="*/ 1686267 h 2130425"/>
                <a:gd name="T22" fmla="*/ 244779 w 1884679"/>
                <a:gd name="T23" fmla="*/ 1502905 h 2130425"/>
                <a:gd name="T24" fmla="*/ 111010 w 1884679"/>
                <a:gd name="T25" fmla="*/ 1273136 h 2130425"/>
                <a:gd name="T26" fmla="*/ 50355 w 1884679"/>
                <a:gd name="T27" fmla="*/ 1014653 h 2130425"/>
                <a:gd name="T28" fmla="*/ 69367 w 1884679"/>
                <a:gd name="T29" fmla="*/ 745185 h 2130425"/>
                <a:gd name="T30" fmla="*/ 173469 w 1884679"/>
                <a:gd name="T31" fmla="*/ 484505 h 2130425"/>
                <a:gd name="T32" fmla="*/ 347370 w 1884679"/>
                <a:gd name="T33" fmla="*/ 273710 h 2130425"/>
                <a:gd name="T34" fmla="*/ 570636 w 1884679"/>
                <a:gd name="T35" fmla="*/ 128397 h 2130425"/>
                <a:gd name="T36" fmla="*/ 825563 w 1884679"/>
                <a:gd name="T37" fmla="*/ 55105 h 2130425"/>
                <a:gd name="T38" fmla="*/ 1094435 w 1884679"/>
                <a:gd name="T39" fmla="*/ 60388 h 2130425"/>
                <a:gd name="T40" fmla="*/ 1359001 w 1884679"/>
                <a:gd name="T41" fmla="*/ 150533 h 2130425"/>
                <a:gd name="T42" fmla="*/ 1580070 w 1884679"/>
                <a:gd name="T43" fmla="*/ 314477 h 2130425"/>
                <a:gd name="T44" fmla="*/ 1736750 w 1884679"/>
                <a:gd name="T45" fmla="*/ 530745 h 2130425"/>
                <a:gd name="T46" fmla="*/ 1822500 w 1884679"/>
                <a:gd name="T47" fmla="*/ 781634 h 2130425"/>
                <a:gd name="T48" fmla="*/ 1834654 w 1884679"/>
                <a:gd name="T49" fmla="*/ 640829 h 2130425"/>
                <a:gd name="T50" fmla="*/ 1811185 w 1884679"/>
                <a:gd name="T51" fmla="*/ 578269 h 2130425"/>
                <a:gd name="T52" fmla="*/ 1770773 w 1884679"/>
                <a:gd name="T53" fmla="*/ 493598 h 2130425"/>
                <a:gd name="T54" fmla="*/ 1668424 w 1884679"/>
                <a:gd name="T55" fmla="*/ 341579 h 2130425"/>
                <a:gd name="T56" fmla="*/ 1625942 w 1884679"/>
                <a:gd name="T57" fmla="*/ 293992 h 2130425"/>
                <a:gd name="T58" fmla="*/ 1555572 w 1884679"/>
                <a:gd name="T59" fmla="*/ 227101 h 2130425"/>
                <a:gd name="T60" fmla="*/ 1513814 w 1884679"/>
                <a:gd name="T61" fmla="*/ 193319 h 2130425"/>
                <a:gd name="T62" fmla="*/ 1441869 w 1884679"/>
                <a:gd name="T63" fmla="*/ 143687 h 2130425"/>
                <a:gd name="T64" fmla="*/ 1386700 w 1884679"/>
                <a:gd name="T65" fmla="*/ 111645 h 2130425"/>
                <a:gd name="T66" fmla="*/ 1318425 w 1884679"/>
                <a:gd name="T67" fmla="*/ 78752 h 2130425"/>
                <a:gd name="T68" fmla="*/ 1253667 w 1884679"/>
                <a:gd name="T69" fmla="*/ 53136 h 2130425"/>
                <a:gd name="T70" fmla="*/ 1155712 w 1884679"/>
                <a:gd name="T71" fmla="*/ 24384 h 2130425"/>
                <a:gd name="T72" fmla="*/ 926299 w 1884679"/>
                <a:gd name="T73" fmla="*/ 0 h 2130425"/>
                <a:gd name="T74" fmla="*/ 822769 w 1884679"/>
                <a:gd name="T75" fmla="*/ 7797 h 2130425"/>
                <a:gd name="T76" fmla="*/ 761822 w 1884679"/>
                <a:gd name="T77" fmla="*/ 17716 h 2130425"/>
                <a:gd name="T78" fmla="*/ 686015 w 1884679"/>
                <a:gd name="T79" fmla="*/ 35852 h 2130425"/>
                <a:gd name="T80" fmla="*/ 622211 w 1884679"/>
                <a:gd name="T81" fmla="*/ 56261 h 2130425"/>
                <a:gd name="T82" fmla="*/ 547801 w 1884679"/>
                <a:gd name="T83" fmla="*/ 86893 h 2130425"/>
                <a:gd name="T84" fmla="*/ 414578 w 1884679"/>
                <a:gd name="T85" fmla="*/ 161556 h 2130425"/>
                <a:gd name="T86" fmla="*/ 306997 w 1884679"/>
                <a:gd name="T87" fmla="*/ 246138 h 2130425"/>
                <a:gd name="T88" fmla="*/ 259232 w 1884679"/>
                <a:gd name="T89" fmla="*/ 293293 h 2130425"/>
                <a:gd name="T90" fmla="*/ 211785 w 1884679"/>
                <a:gd name="T91" fmla="*/ 346837 h 2130425"/>
                <a:gd name="T92" fmla="*/ 165608 w 1884679"/>
                <a:gd name="T93" fmla="*/ 408876 h 2130425"/>
                <a:gd name="T94" fmla="*/ 131089 w 1884679"/>
                <a:gd name="T95" fmla="*/ 462851 h 2130425"/>
                <a:gd name="T96" fmla="*/ 91922 w 1884679"/>
                <a:gd name="T97" fmla="*/ 536524 h 2130425"/>
                <a:gd name="T98" fmla="*/ 67233 w 1884679"/>
                <a:gd name="T99" fmla="*/ 592886 h 2130425"/>
                <a:gd name="T100" fmla="*/ 39179 w 1884679"/>
                <a:gd name="T101" fmla="*/ 673696 h 2130425"/>
                <a:gd name="T102" fmla="*/ 2882 w 1884679"/>
                <a:gd name="T103" fmla="*/ 866521 h 2130425"/>
                <a:gd name="T104" fmla="*/ 20726 w 1884679"/>
                <a:gd name="T105" fmla="*/ 1138682 h 2130425"/>
                <a:gd name="T106" fmla="*/ 114515 w 1884679"/>
                <a:gd name="T107" fmla="*/ 1392415 h 2130425"/>
                <a:gd name="T108" fmla="*/ 277964 w 1884679"/>
                <a:gd name="T109" fmla="*/ 1610766 h 2130425"/>
                <a:gd name="T110" fmla="*/ 462864 w 1884679"/>
                <a:gd name="T111" fmla="*/ 1753450 h 2130425"/>
                <a:gd name="T112" fmla="*/ 728586 w 1884679"/>
                <a:gd name="T113" fmla="*/ 1860092 h 2130425"/>
                <a:gd name="T114" fmla="*/ 1215542 w 1884679"/>
                <a:gd name="T115" fmla="*/ 1843963 h 2130425"/>
                <a:gd name="T116" fmla="*/ 1478292 w 1884679"/>
                <a:gd name="T117" fmla="*/ 1717294 h 2130425"/>
                <a:gd name="T118" fmla="*/ 1692643 w 1884679"/>
                <a:gd name="T119" fmla="*/ 1512392 h 2130425"/>
                <a:gd name="T120" fmla="*/ 1834007 w 1884679"/>
                <a:gd name="T121" fmla="*/ 1246657 h 2130425"/>
                <a:gd name="T122" fmla="*/ 1884235 w 1884679"/>
                <a:gd name="T123" fmla="*/ 972096 h 2130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884679" h="2130425">
                  <a:moveTo>
                    <a:pt x="1884540" y="926299"/>
                  </a:moveTo>
                  <a:lnTo>
                    <a:pt x="1882622" y="880694"/>
                  </a:lnTo>
                  <a:lnTo>
                    <a:pt x="1881619" y="869657"/>
                  </a:lnTo>
                  <a:lnTo>
                    <a:pt x="1881555" y="868413"/>
                  </a:lnTo>
                  <a:lnTo>
                    <a:pt x="1881200" y="865047"/>
                  </a:lnTo>
                  <a:lnTo>
                    <a:pt x="1878507" y="835367"/>
                  </a:lnTo>
                  <a:lnTo>
                    <a:pt x="1876793" y="823125"/>
                  </a:lnTo>
                  <a:lnTo>
                    <a:pt x="1876374" y="819073"/>
                  </a:lnTo>
                  <a:lnTo>
                    <a:pt x="1875218" y="811809"/>
                  </a:lnTo>
                  <a:lnTo>
                    <a:pt x="1872234" y="790397"/>
                  </a:lnTo>
                  <a:lnTo>
                    <a:pt x="1869668" y="776884"/>
                  </a:lnTo>
                  <a:lnTo>
                    <a:pt x="1868627" y="770255"/>
                  </a:lnTo>
                  <a:lnTo>
                    <a:pt x="1866823" y="761834"/>
                  </a:lnTo>
                  <a:lnTo>
                    <a:pt x="1863813" y="745858"/>
                  </a:lnTo>
                  <a:lnTo>
                    <a:pt x="1860334" y="731316"/>
                  </a:lnTo>
                  <a:lnTo>
                    <a:pt x="1858365" y="722058"/>
                  </a:lnTo>
                  <a:lnTo>
                    <a:pt x="1856130" y="713740"/>
                  </a:lnTo>
                  <a:lnTo>
                    <a:pt x="1853285" y="701827"/>
                  </a:lnTo>
                  <a:lnTo>
                    <a:pt x="1848662" y="685914"/>
                  </a:lnTo>
                  <a:lnTo>
                    <a:pt x="1845627" y="674573"/>
                  </a:lnTo>
                  <a:lnTo>
                    <a:pt x="1843316" y="667461"/>
                  </a:lnTo>
                  <a:lnTo>
                    <a:pt x="1840687" y="658393"/>
                  </a:lnTo>
                  <a:lnTo>
                    <a:pt x="1837029" y="647750"/>
                  </a:lnTo>
                  <a:lnTo>
                    <a:pt x="1837029" y="959358"/>
                  </a:lnTo>
                  <a:lnTo>
                    <a:pt x="1835048" y="1004354"/>
                  </a:lnTo>
                  <a:lnTo>
                    <a:pt x="1830768" y="1049401"/>
                  </a:lnTo>
                  <a:lnTo>
                    <a:pt x="1824151" y="1094422"/>
                  </a:lnTo>
                  <a:lnTo>
                    <a:pt x="1815172" y="1139355"/>
                  </a:lnTo>
                  <a:lnTo>
                    <a:pt x="1803806" y="1184084"/>
                  </a:lnTo>
                  <a:lnTo>
                    <a:pt x="1790001" y="1228547"/>
                  </a:lnTo>
                  <a:lnTo>
                    <a:pt x="1773745" y="1272667"/>
                  </a:lnTo>
                  <a:lnTo>
                    <a:pt x="1755000" y="1316342"/>
                  </a:lnTo>
                  <a:lnTo>
                    <a:pt x="1734007" y="1358988"/>
                  </a:lnTo>
                  <a:lnTo>
                    <a:pt x="1711071" y="1400035"/>
                  </a:lnTo>
                  <a:lnTo>
                    <a:pt x="1686267" y="1439430"/>
                  </a:lnTo>
                  <a:lnTo>
                    <a:pt x="1659686" y="1477162"/>
                  </a:lnTo>
                  <a:lnTo>
                    <a:pt x="1631403" y="1513205"/>
                  </a:lnTo>
                  <a:lnTo>
                    <a:pt x="1601508" y="1547507"/>
                  </a:lnTo>
                  <a:lnTo>
                    <a:pt x="1570062" y="1580057"/>
                  </a:lnTo>
                  <a:lnTo>
                    <a:pt x="1537169" y="1610817"/>
                  </a:lnTo>
                  <a:lnTo>
                    <a:pt x="1502918" y="1639760"/>
                  </a:lnTo>
                  <a:lnTo>
                    <a:pt x="1467358" y="1666862"/>
                  </a:lnTo>
                  <a:lnTo>
                    <a:pt x="1430604" y="1692071"/>
                  </a:lnTo>
                  <a:lnTo>
                    <a:pt x="1392720" y="1715376"/>
                  </a:lnTo>
                  <a:lnTo>
                    <a:pt x="1353794" y="1736750"/>
                  </a:lnTo>
                  <a:lnTo>
                    <a:pt x="1313903" y="1756143"/>
                  </a:lnTo>
                  <a:lnTo>
                    <a:pt x="1273136" y="1773529"/>
                  </a:lnTo>
                  <a:lnTo>
                    <a:pt x="1231569" y="1788896"/>
                  </a:lnTo>
                  <a:lnTo>
                    <a:pt x="1189291" y="1802193"/>
                  </a:lnTo>
                  <a:lnTo>
                    <a:pt x="1146378" y="1813407"/>
                  </a:lnTo>
                  <a:lnTo>
                    <a:pt x="1102906" y="1822500"/>
                  </a:lnTo>
                  <a:lnTo>
                    <a:pt x="1058976" y="1829435"/>
                  </a:lnTo>
                  <a:lnTo>
                    <a:pt x="1014653" y="1834184"/>
                  </a:lnTo>
                  <a:lnTo>
                    <a:pt x="970026" y="1836724"/>
                  </a:lnTo>
                  <a:lnTo>
                    <a:pt x="925182" y="1837016"/>
                  </a:lnTo>
                  <a:lnTo>
                    <a:pt x="880186" y="1835048"/>
                  </a:lnTo>
                  <a:lnTo>
                    <a:pt x="835139" y="1830768"/>
                  </a:lnTo>
                  <a:lnTo>
                    <a:pt x="790117" y="1824151"/>
                  </a:lnTo>
                  <a:lnTo>
                    <a:pt x="745185" y="1815172"/>
                  </a:lnTo>
                  <a:lnTo>
                    <a:pt x="700455" y="1803793"/>
                  </a:lnTo>
                  <a:lnTo>
                    <a:pt x="655993" y="1790001"/>
                  </a:lnTo>
                  <a:lnTo>
                    <a:pt x="611873" y="1773745"/>
                  </a:lnTo>
                  <a:lnTo>
                    <a:pt x="568198" y="1755000"/>
                  </a:lnTo>
                  <a:lnTo>
                    <a:pt x="525551" y="1734007"/>
                  </a:lnTo>
                  <a:lnTo>
                    <a:pt x="484505" y="1711071"/>
                  </a:lnTo>
                  <a:lnTo>
                    <a:pt x="445109" y="1686267"/>
                  </a:lnTo>
                  <a:lnTo>
                    <a:pt x="407377" y="1659686"/>
                  </a:lnTo>
                  <a:lnTo>
                    <a:pt x="371335" y="1631403"/>
                  </a:lnTo>
                  <a:lnTo>
                    <a:pt x="337032" y="1601495"/>
                  </a:lnTo>
                  <a:lnTo>
                    <a:pt x="304482" y="1570062"/>
                  </a:lnTo>
                  <a:lnTo>
                    <a:pt x="273723" y="1537169"/>
                  </a:lnTo>
                  <a:lnTo>
                    <a:pt x="244779" y="1502905"/>
                  </a:lnTo>
                  <a:lnTo>
                    <a:pt x="217678" y="1467358"/>
                  </a:lnTo>
                  <a:lnTo>
                    <a:pt x="192468" y="1430604"/>
                  </a:lnTo>
                  <a:lnTo>
                    <a:pt x="169164" y="1392720"/>
                  </a:lnTo>
                  <a:lnTo>
                    <a:pt x="147789" y="1353781"/>
                  </a:lnTo>
                  <a:lnTo>
                    <a:pt x="128397" y="1313903"/>
                  </a:lnTo>
                  <a:lnTo>
                    <a:pt x="111010" y="1273136"/>
                  </a:lnTo>
                  <a:lnTo>
                    <a:pt x="95643" y="1231569"/>
                  </a:lnTo>
                  <a:lnTo>
                    <a:pt x="82346" y="1189291"/>
                  </a:lnTo>
                  <a:lnTo>
                    <a:pt x="71132" y="1146365"/>
                  </a:lnTo>
                  <a:lnTo>
                    <a:pt x="62039" y="1102906"/>
                  </a:lnTo>
                  <a:lnTo>
                    <a:pt x="55105" y="1058976"/>
                  </a:lnTo>
                  <a:lnTo>
                    <a:pt x="50355" y="1014653"/>
                  </a:lnTo>
                  <a:lnTo>
                    <a:pt x="47815" y="970026"/>
                  </a:lnTo>
                  <a:lnTo>
                    <a:pt x="47523" y="925169"/>
                  </a:lnTo>
                  <a:lnTo>
                    <a:pt x="49491" y="880186"/>
                  </a:lnTo>
                  <a:lnTo>
                    <a:pt x="53771" y="835139"/>
                  </a:lnTo>
                  <a:lnTo>
                    <a:pt x="60388" y="790105"/>
                  </a:lnTo>
                  <a:lnTo>
                    <a:pt x="69367" y="745185"/>
                  </a:lnTo>
                  <a:lnTo>
                    <a:pt x="80746" y="700455"/>
                  </a:lnTo>
                  <a:lnTo>
                    <a:pt x="94538" y="655980"/>
                  </a:lnTo>
                  <a:lnTo>
                    <a:pt x="110794" y="611873"/>
                  </a:lnTo>
                  <a:lnTo>
                    <a:pt x="129540" y="568185"/>
                  </a:lnTo>
                  <a:lnTo>
                    <a:pt x="150533" y="525538"/>
                  </a:lnTo>
                  <a:lnTo>
                    <a:pt x="173469" y="484505"/>
                  </a:lnTo>
                  <a:lnTo>
                    <a:pt x="198272" y="445109"/>
                  </a:lnTo>
                  <a:lnTo>
                    <a:pt x="224853" y="407365"/>
                  </a:lnTo>
                  <a:lnTo>
                    <a:pt x="253136" y="371335"/>
                  </a:lnTo>
                  <a:lnTo>
                    <a:pt x="283044" y="337019"/>
                  </a:lnTo>
                  <a:lnTo>
                    <a:pt x="314477" y="304469"/>
                  </a:lnTo>
                  <a:lnTo>
                    <a:pt x="347370" y="273710"/>
                  </a:lnTo>
                  <a:lnTo>
                    <a:pt x="381635" y="244767"/>
                  </a:lnTo>
                  <a:lnTo>
                    <a:pt x="417182" y="217678"/>
                  </a:lnTo>
                  <a:lnTo>
                    <a:pt x="453936" y="192455"/>
                  </a:lnTo>
                  <a:lnTo>
                    <a:pt x="491820" y="169151"/>
                  </a:lnTo>
                  <a:lnTo>
                    <a:pt x="530758" y="147789"/>
                  </a:lnTo>
                  <a:lnTo>
                    <a:pt x="570636" y="128397"/>
                  </a:lnTo>
                  <a:lnTo>
                    <a:pt x="611403" y="110998"/>
                  </a:lnTo>
                  <a:lnTo>
                    <a:pt x="652970" y="95643"/>
                  </a:lnTo>
                  <a:lnTo>
                    <a:pt x="695248" y="82334"/>
                  </a:lnTo>
                  <a:lnTo>
                    <a:pt x="738162" y="71132"/>
                  </a:lnTo>
                  <a:lnTo>
                    <a:pt x="781634" y="62039"/>
                  </a:lnTo>
                  <a:lnTo>
                    <a:pt x="825563" y="55105"/>
                  </a:lnTo>
                  <a:lnTo>
                    <a:pt x="869886" y="50355"/>
                  </a:lnTo>
                  <a:lnTo>
                    <a:pt x="914514" y="47815"/>
                  </a:lnTo>
                  <a:lnTo>
                    <a:pt x="959370" y="47510"/>
                  </a:lnTo>
                  <a:lnTo>
                    <a:pt x="1004354" y="49491"/>
                  </a:lnTo>
                  <a:lnTo>
                    <a:pt x="1049401" y="53771"/>
                  </a:lnTo>
                  <a:lnTo>
                    <a:pt x="1094435" y="60388"/>
                  </a:lnTo>
                  <a:lnTo>
                    <a:pt x="1139355" y="69367"/>
                  </a:lnTo>
                  <a:lnTo>
                    <a:pt x="1184084" y="80733"/>
                  </a:lnTo>
                  <a:lnTo>
                    <a:pt x="1228559" y="94538"/>
                  </a:lnTo>
                  <a:lnTo>
                    <a:pt x="1272667" y="110794"/>
                  </a:lnTo>
                  <a:lnTo>
                    <a:pt x="1316355" y="129540"/>
                  </a:lnTo>
                  <a:lnTo>
                    <a:pt x="1359001" y="150533"/>
                  </a:lnTo>
                  <a:lnTo>
                    <a:pt x="1400035" y="173469"/>
                  </a:lnTo>
                  <a:lnTo>
                    <a:pt x="1439430" y="198272"/>
                  </a:lnTo>
                  <a:lnTo>
                    <a:pt x="1477175" y="224853"/>
                  </a:lnTo>
                  <a:lnTo>
                    <a:pt x="1513205" y="253136"/>
                  </a:lnTo>
                  <a:lnTo>
                    <a:pt x="1547520" y="283032"/>
                  </a:lnTo>
                  <a:lnTo>
                    <a:pt x="1580070" y="314477"/>
                  </a:lnTo>
                  <a:lnTo>
                    <a:pt x="1610829" y="347370"/>
                  </a:lnTo>
                  <a:lnTo>
                    <a:pt x="1639773" y="381622"/>
                  </a:lnTo>
                  <a:lnTo>
                    <a:pt x="1666862" y="417182"/>
                  </a:lnTo>
                  <a:lnTo>
                    <a:pt x="1692084" y="453936"/>
                  </a:lnTo>
                  <a:lnTo>
                    <a:pt x="1715389" y="491820"/>
                  </a:lnTo>
                  <a:lnTo>
                    <a:pt x="1736750" y="530745"/>
                  </a:lnTo>
                  <a:lnTo>
                    <a:pt x="1756143" y="570636"/>
                  </a:lnTo>
                  <a:lnTo>
                    <a:pt x="1773542" y="611403"/>
                  </a:lnTo>
                  <a:lnTo>
                    <a:pt x="1788896" y="652970"/>
                  </a:lnTo>
                  <a:lnTo>
                    <a:pt x="1802206" y="695248"/>
                  </a:lnTo>
                  <a:lnTo>
                    <a:pt x="1813407" y="738162"/>
                  </a:lnTo>
                  <a:lnTo>
                    <a:pt x="1822500" y="781634"/>
                  </a:lnTo>
                  <a:lnTo>
                    <a:pt x="1829435" y="825563"/>
                  </a:lnTo>
                  <a:lnTo>
                    <a:pt x="1834184" y="869886"/>
                  </a:lnTo>
                  <a:lnTo>
                    <a:pt x="1836724" y="914514"/>
                  </a:lnTo>
                  <a:lnTo>
                    <a:pt x="1837029" y="959358"/>
                  </a:lnTo>
                  <a:lnTo>
                    <a:pt x="1837029" y="647750"/>
                  </a:lnTo>
                  <a:lnTo>
                    <a:pt x="1834654" y="640829"/>
                  </a:lnTo>
                  <a:lnTo>
                    <a:pt x="1830463" y="627888"/>
                  </a:lnTo>
                  <a:lnTo>
                    <a:pt x="1828279" y="622223"/>
                  </a:lnTo>
                  <a:lnTo>
                    <a:pt x="1826031" y="615632"/>
                  </a:lnTo>
                  <a:lnTo>
                    <a:pt x="1818081" y="595642"/>
                  </a:lnTo>
                  <a:lnTo>
                    <a:pt x="1812899" y="582104"/>
                  </a:lnTo>
                  <a:lnTo>
                    <a:pt x="1811185" y="578269"/>
                  </a:lnTo>
                  <a:lnTo>
                    <a:pt x="1809343" y="573608"/>
                  </a:lnTo>
                  <a:lnTo>
                    <a:pt x="1797646" y="547814"/>
                  </a:lnTo>
                  <a:lnTo>
                    <a:pt x="1792986" y="537311"/>
                  </a:lnTo>
                  <a:lnTo>
                    <a:pt x="1792147" y="535686"/>
                  </a:lnTo>
                  <a:lnTo>
                    <a:pt x="1790674" y="532409"/>
                  </a:lnTo>
                  <a:lnTo>
                    <a:pt x="1770773" y="493598"/>
                  </a:lnTo>
                  <a:lnTo>
                    <a:pt x="1770037" y="492125"/>
                  </a:lnTo>
                  <a:lnTo>
                    <a:pt x="1747456" y="452818"/>
                  </a:lnTo>
                  <a:lnTo>
                    <a:pt x="1722983" y="414566"/>
                  </a:lnTo>
                  <a:lnTo>
                    <a:pt x="1696631" y="377469"/>
                  </a:lnTo>
                  <a:lnTo>
                    <a:pt x="1690662" y="369874"/>
                  </a:lnTo>
                  <a:lnTo>
                    <a:pt x="1668424" y="341579"/>
                  </a:lnTo>
                  <a:lnTo>
                    <a:pt x="1659648" y="331482"/>
                  </a:lnTo>
                  <a:lnTo>
                    <a:pt x="1659496" y="331304"/>
                  </a:lnTo>
                  <a:lnTo>
                    <a:pt x="1638401" y="306984"/>
                  </a:lnTo>
                  <a:lnTo>
                    <a:pt x="1626768" y="294855"/>
                  </a:lnTo>
                  <a:lnTo>
                    <a:pt x="1626463" y="294500"/>
                  </a:lnTo>
                  <a:lnTo>
                    <a:pt x="1625942" y="293992"/>
                  </a:lnTo>
                  <a:lnTo>
                    <a:pt x="1606588" y="273773"/>
                  </a:lnTo>
                  <a:lnTo>
                    <a:pt x="1591779" y="259778"/>
                  </a:lnTo>
                  <a:lnTo>
                    <a:pt x="1591246" y="259232"/>
                  </a:lnTo>
                  <a:lnTo>
                    <a:pt x="1590573" y="258635"/>
                  </a:lnTo>
                  <a:lnTo>
                    <a:pt x="1573009" y="242011"/>
                  </a:lnTo>
                  <a:lnTo>
                    <a:pt x="1555572" y="227101"/>
                  </a:lnTo>
                  <a:lnTo>
                    <a:pt x="1554226" y="225869"/>
                  </a:lnTo>
                  <a:lnTo>
                    <a:pt x="1552917" y="224815"/>
                  </a:lnTo>
                  <a:lnTo>
                    <a:pt x="1537703" y="211785"/>
                  </a:lnTo>
                  <a:lnTo>
                    <a:pt x="1518031" y="196583"/>
                  </a:lnTo>
                  <a:lnTo>
                    <a:pt x="1515656" y="194652"/>
                  </a:lnTo>
                  <a:lnTo>
                    <a:pt x="1513814" y="193319"/>
                  </a:lnTo>
                  <a:lnTo>
                    <a:pt x="1500695" y="183172"/>
                  </a:lnTo>
                  <a:lnTo>
                    <a:pt x="1480350" y="169024"/>
                  </a:lnTo>
                  <a:lnTo>
                    <a:pt x="1475663" y="165608"/>
                  </a:lnTo>
                  <a:lnTo>
                    <a:pt x="1472641" y="163652"/>
                  </a:lnTo>
                  <a:lnTo>
                    <a:pt x="1462011" y="156248"/>
                  </a:lnTo>
                  <a:lnTo>
                    <a:pt x="1441869" y="143687"/>
                  </a:lnTo>
                  <a:lnTo>
                    <a:pt x="1434325" y="138785"/>
                  </a:lnTo>
                  <a:lnTo>
                    <a:pt x="1430299" y="136474"/>
                  </a:lnTo>
                  <a:lnTo>
                    <a:pt x="1421688" y="131089"/>
                  </a:lnTo>
                  <a:lnTo>
                    <a:pt x="1402676" y="120523"/>
                  </a:lnTo>
                  <a:lnTo>
                    <a:pt x="1391742" y="114211"/>
                  </a:lnTo>
                  <a:lnTo>
                    <a:pt x="1386700" y="111645"/>
                  </a:lnTo>
                  <a:lnTo>
                    <a:pt x="1379740" y="107772"/>
                  </a:lnTo>
                  <a:lnTo>
                    <a:pt x="1362341" y="99237"/>
                  </a:lnTo>
                  <a:lnTo>
                    <a:pt x="1348016" y="91922"/>
                  </a:lnTo>
                  <a:lnTo>
                    <a:pt x="1342224" y="89357"/>
                  </a:lnTo>
                  <a:lnTo>
                    <a:pt x="1336205" y="86385"/>
                  </a:lnTo>
                  <a:lnTo>
                    <a:pt x="1318425" y="78752"/>
                  </a:lnTo>
                  <a:lnTo>
                    <a:pt x="1303223" y="71970"/>
                  </a:lnTo>
                  <a:lnTo>
                    <a:pt x="1297990" y="69964"/>
                  </a:lnTo>
                  <a:lnTo>
                    <a:pt x="1291653" y="67233"/>
                  </a:lnTo>
                  <a:lnTo>
                    <a:pt x="1270304" y="59309"/>
                  </a:lnTo>
                  <a:lnTo>
                    <a:pt x="1257465" y="54368"/>
                  </a:lnTo>
                  <a:lnTo>
                    <a:pt x="1253667" y="53136"/>
                  </a:lnTo>
                  <a:lnTo>
                    <a:pt x="1246670" y="50533"/>
                  </a:lnTo>
                  <a:lnTo>
                    <a:pt x="1217587" y="41389"/>
                  </a:lnTo>
                  <a:lnTo>
                    <a:pt x="1210843" y="39179"/>
                  </a:lnTo>
                  <a:lnTo>
                    <a:pt x="1209217" y="38747"/>
                  </a:lnTo>
                  <a:lnTo>
                    <a:pt x="1201331" y="36258"/>
                  </a:lnTo>
                  <a:lnTo>
                    <a:pt x="1155712" y="24384"/>
                  </a:lnTo>
                  <a:lnTo>
                    <a:pt x="1109903" y="14884"/>
                  </a:lnTo>
                  <a:lnTo>
                    <a:pt x="1063980" y="7721"/>
                  </a:lnTo>
                  <a:lnTo>
                    <a:pt x="1048054" y="6045"/>
                  </a:lnTo>
                  <a:lnTo>
                    <a:pt x="1018032" y="2870"/>
                  </a:lnTo>
                  <a:lnTo>
                    <a:pt x="972108" y="304"/>
                  </a:lnTo>
                  <a:lnTo>
                    <a:pt x="926299" y="0"/>
                  </a:lnTo>
                  <a:lnTo>
                    <a:pt x="880706" y="1917"/>
                  </a:lnTo>
                  <a:lnTo>
                    <a:pt x="869670" y="2921"/>
                  </a:lnTo>
                  <a:lnTo>
                    <a:pt x="868413" y="2984"/>
                  </a:lnTo>
                  <a:lnTo>
                    <a:pt x="865035" y="3340"/>
                  </a:lnTo>
                  <a:lnTo>
                    <a:pt x="835367" y="6032"/>
                  </a:lnTo>
                  <a:lnTo>
                    <a:pt x="822769" y="7797"/>
                  </a:lnTo>
                  <a:lnTo>
                    <a:pt x="819073" y="8178"/>
                  </a:lnTo>
                  <a:lnTo>
                    <a:pt x="812368" y="9245"/>
                  </a:lnTo>
                  <a:lnTo>
                    <a:pt x="790397" y="12306"/>
                  </a:lnTo>
                  <a:lnTo>
                    <a:pt x="776820" y="14884"/>
                  </a:lnTo>
                  <a:lnTo>
                    <a:pt x="770255" y="15913"/>
                  </a:lnTo>
                  <a:lnTo>
                    <a:pt x="761822" y="17716"/>
                  </a:lnTo>
                  <a:lnTo>
                    <a:pt x="745858" y="20726"/>
                  </a:lnTo>
                  <a:lnTo>
                    <a:pt x="731342" y="24206"/>
                  </a:lnTo>
                  <a:lnTo>
                    <a:pt x="722058" y="26174"/>
                  </a:lnTo>
                  <a:lnTo>
                    <a:pt x="713651" y="28435"/>
                  </a:lnTo>
                  <a:lnTo>
                    <a:pt x="701840" y="31254"/>
                  </a:lnTo>
                  <a:lnTo>
                    <a:pt x="686015" y="35852"/>
                  </a:lnTo>
                  <a:lnTo>
                    <a:pt x="674573" y="38912"/>
                  </a:lnTo>
                  <a:lnTo>
                    <a:pt x="667435" y="41236"/>
                  </a:lnTo>
                  <a:lnTo>
                    <a:pt x="658393" y="43853"/>
                  </a:lnTo>
                  <a:lnTo>
                    <a:pt x="640816" y="49885"/>
                  </a:lnTo>
                  <a:lnTo>
                    <a:pt x="627888" y="54076"/>
                  </a:lnTo>
                  <a:lnTo>
                    <a:pt x="622211" y="56261"/>
                  </a:lnTo>
                  <a:lnTo>
                    <a:pt x="615632" y="58508"/>
                  </a:lnTo>
                  <a:lnTo>
                    <a:pt x="595630" y="66459"/>
                  </a:lnTo>
                  <a:lnTo>
                    <a:pt x="582104" y="71640"/>
                  </a:lnTo>
                  <a:lnTo>
                    <a:pt x="578256" y="73355"/>
                  </a:lnTo>
                  <a:lnTo>
                    <a:pt x="573608" y="75196"/>
                  </a:lnTo>
                  <a:lnTo>
                    <a:pt x="547801" y="86893"/>
                  </a:lnTo>
                  <a:lnTo>
                    <a:pt x="537311" y="91554"/>
                  </a:lnTo>
                  <a:lnTo>
                    <a:pt x="535673" y="92392"/>
                  </a:lnTo>
                  <a:lnTo>
                    <a:pt x="532409" y="93865"/>
                  </a:lnTo>
                  <a:lnTo>
                    <a:pt x="492125" y="114503"/>
                  </a:lnTo>
                  <a:lnTo>
                    <a:pt x="452818" y="137083"/>
                  </a:lnTo>
                  <a:lnTo>
                    <a:pt x="414578" y="161556"/>
                  </a:lnTo>
                  <a:lnTo>
                    <a:pt x="377469" y="187909"/>
                  </a:lnTo>
                  <a:lnTo>
                    <a:pt x="369874" y="193878"/>
                  </a:lnTo>
                  <a:lnTo>
                    <a:pt x="341579" y="216115"/>
                  </a:lnTo>
                  <a:lnTo>
                    <a:pt x="331520" y="224840"/>
                  </a:lnTo>
                  <a:lnTo>
                    <a:pt x="331190" y="225132"/>
                  </a:lnTo>
                  <a:lnTo>
                    <a:pt x="306997" y="246138"/>
                  </a:lnTo>
                  <a:lnTo>
                    <a:pt x="294970" y="257657"/>
                  </a:lnTo>
                  <a:lnTo>
                    <a:pt x="294500" y="258076"/>
                  </a:lnTo>
                  <a:lnTo>
                    <a:pt x="293801" y="258775"/>
                  </a:lnTo>
                  <a:lnTo>
                    <a:pt x="273773" y="277952"/>
                  </a:lnTo>
                  <a:lnTo>
                    <a:pt x="259765" y="292760"/>
                  </a:lnTo>
                  <a:lnTo>
                    <a:pt x="259232" y="293293"/>
                  </a:lnTo>
                  <a:lnTo>
                    <a:pt x="258635" y="293954"/>
                  </a:lnTo>
                  <a:lnTo>
                    <a:pt x="242011" y="311531"/>
                  </a:lnTo>
                  <a:lnTo>
                    <a:pt x="226872" y="329209"/>
                  </a:lnTo>
                  <a:lnTo>
                    <a:pt x="225869" y="330327"/>
                  </a:lnTo>
                  <a:lnTo>
                    <a:pt x="224993" y="331406"/>
                  </a:lnTo>
                  <a:lnTo>
                    <a:pt x="211785" y="346837"/>
                  </a:lnTo>
                  <a:lnTo>
                    <a:pt x="196557" y="366522"/>
                  </a:lnTo>
                  <a:lnTo>
                    <a:pt x="194652" y="368884"/>
                  </a:lnTo>
                  <a:lnTo>
                    <a:pt x="193306" y="370725"/>
                  </a:lnTo>
                  <a:lnTo>
                    <a:pt x="183172" y="383844"/>
                  </a:lnTo>
                  <a:lnTo>
                    <a:pt x="169011" y="404190"/>
                  </a:lnTo>
                  <a:lnTo>
                    <a:pt x="165608" y="408876"/>
                  </a:lnTo>
                  <a:lnTo>
                    <a:pt x="163639" y="411899"/>
                  </a:lnTo>
                  <a:lnTo>
                    <a:pt x="156248" y="422529"/>
                  </a:lnTo>
                  <a:lnTo>
                    <a:pt x="143675" y="442671"/>
                  </a:lnTo>
                  <a:lnTo>
                    <a:pt x="138785" y="450215"/>
                  </a:lnTo>
                  <a:lnTo>
                    <a:pt x="136461" y="454240"/>
                  </a:lnTo>
                  <a:lnTo>
                    <a:pt x="131089" y="462851"/>
                  </a:lnTo>
                  <a:lnTo>
                    <a:pt x="120675" y="481596"/>
                  </a:lnTo>
                  <a:lnTo>
                    <a:pt x="114211" y="492798"/>
                  </a:lnTo>
                  <a:lnTo>
                    <a:pt x="111518" y="498068"/>
                  </a:lnTo>
                  <a:lnTo>
                    <a:pt x="107784" y="504799"/>
                  </a:lnTo>
                  <a:lnTo>
                    <a:pt x="99568" y="521512"/>
                  </a:lnTo>
                  <a:lnTo>
                    <a:pt x="91922" y="536524"/>
                  </a:lnTo>
                  <a:lnTo>
                    <a:pt x="89217" y="542594"/>
                  </a:lnTo>
                  <a:lnTo>
                    <a:pt x="86398" y="548335"/>
                  </a:lnTo>
                  <a:lnTo>
                    <a:pt x="78955" y="565619"/>
                  </a:lnTo>
                  <a:lnTo>
                    <a:pt x="71970" y="581317"/>
                  </a:lnTo>
                  <a:lnTo>
                    <a:pt x="69938" y="586600"/>
                  </a:lnTo>
                  <a:lnTo>
                    <a:pt x="67233" y="592886"/>
                  </a:lnTo>
                  <a:lnTo>
                    <a:pt x="59296" y="614235"/>
                  </a:lnTo>
                  <a:lnTo>
                    <a:pt x="54368" y="627075"/>
                  </a:lnTo>
                  <a:lnTo>
                    <a:pt x="53124" y="630872"/>
                  </a:lnTo>
                  <a:lnTo>
                    <a:pt x="50533" y="637870"/>
                  </a:lnTo>
                  <a:lnTo>
                    <a:pt x="41376" y="666953"/>
                  </a:lnTo>
                  <a:lnTo>
                    <a:pt x="39179" y="673696"/>
                  </a:lnTo>
                  <a:lnTo>
                    <a:pt x="38735" y="675322"/>
                  </a:lnTo>
                  <a:lnTo>
                    <a:pt x="36258" y="683209"/>
                  </a:lnTo>
                  <a:lnTo>
                    <a:pt x="24384" y="728827"/>
                  </a:lnTo>
                  <a:lnTo>
                    <a:pt x="14884" y="774636"/>
                  </a:lnTo>
                  <a:lnTo>
                    <a:pt x="7721" y="820559"/>
                  </a:lnTo>
                  <a:lnTo>
                    <a:pt x="2882" y="866521"/>
                  </a:lnTo>
                  <a:lnTo>
                    <a:pt x="317" y="912431"/>
                  </a:lnTo>
                  <a:lnTo>
                    <a:pt x="0" y="958240"/>
                  </a:lnTo>
                  <a:lnTo>
                    <a:pt x="1917" y="1003833"/>
                  </a:lnTo>
                  <a:lnTo>
                    <a:pt x="6032" y="1049172"/>
                  </a:lnTo>
                  <a:lnTo>
                    <a:pt x="12306" y="1094143"/>
                  </a:lnTo>
                  <a:lnTo>
                    <a:pt x="20726" y="1138682"/>
                  </a:lnTo>
                  <a:lnTo>
                    <a:pt x="31254" y="1182700"/>
                  </a:lnTo>
                  <a:lnTo>
                    <a:pt x="43865" y="1226146"/>
                  </a:lnTo>
                  <a:lnTo>
                    <a:pt x="58521" y="1268907"/>
                  </a:lnTo>
                  <a:lnTo>
                    <a:pt x="75196" y="1310932"/>
                  </a:lnTo>
                  <a:lnTo>
                    <a:pt x="93878" y="1352130"/>
                  </a:lnTo>
                  <a:lnTo>
                    <a:pt x="114515" y="1392415"/>
                  </a:lnTo>
                  <a:lnTo>
                    <a:pt x="137083" y="1431721"/>
                  </a:lnTo>
                  <a:lnTo>
                    <a:pt x="161556" y="1469961"/>
                  </a:lnTo>
                  <a:lnTo>
                    <a:pt x="187921" y="1507070"/>
                  </a:lnTo>
                  <a:lnTo>
                    <a:pt x="216128" y="1542961"/>
                  </a:lnTo>
                  <a:lnTo>
                    <a:pt x="246151" y="1577543"/>
                  </a:lnTo>
                  <a:lnTo>
                    <a:pt x="277964" y="1610766"/>
                  </a:lnTo>
                  <a:lnTo>
                    <a:pt x="311531" y="1642516"/>
                  </a:lnTo>
                  <a:lnTo>
                    <a:pt x="346837" y="1672755"/>
                  </a:lnTo>
                  <a:lnTo>
                    <a:pt x="347103" y="1672958"/>
                  </a:lnTo>
                  <a:lnTo>
                    <a:pt x="383844" y="1701368"/>
                  </a:lnTo>
                  <a:lnTo>
                    <a:pt x="422529" y="1728292"/>
                  </a:lnTo>
                  <a:lnTo>
                    <a:pt x="462864" y="1753450"/>
                  </a:lnTo>
                  <a:lnTo>
                    <a:pt x="504799" y="1776755"/>
                  </a:lnTo>
                  <a:lnTo>
                    <a:pt x="548335" y="1798142"/>
                  </a:lnTo>
                  <a:lnTo>
                    <a:pt x="592836" y="1817281"/>
                  </a:lnTo>
                  <a:lnTo>
                    <a:pt x="637755" y="1833968"/>
                  </a:lnTo>
                  <a:lnTo>
                    <a:pt x="683044" y="1848231"/>
                  </a:lnTo>
                  <a:lnTo>
                    <a:pt x="728586" y="1860092"/>
                  </a:lnTo>
                  <a:lnTo>
                    <a:pt x="774344" y="1869592"/>
                  </a:lnTo>
                  <a:lnTo>
                    <a:pt x="935304" y="2130412"/>
                  </a:lnTo>
                  <a:lnTo>
                    <a:pt x="1072654" y="1875510"/>
                  </a:lnTo>
                  <a:lnTo>
                    <a:pt x="1120876" y="1867446"/>
                  </a:lnTo>
                  <a:lnTo>
                    <a:pt x="1168539" y="1856917"/>
                  </a:lnTo>
                  <a:lnTo>
                    <a:pt x="1215542" y="1843963"/>
                  </a:lnTo>
                  <a:lnTo>
                    <a:pt x="1261795" y="1828622"/>
                  </a:lnTo>
                  <a:lnTo>
                    <a:pt x="1307198" y="1810918"/>
                  </a:lnTo>
                  <a:lnTo>
                    <a:pt x="1351648" y="1790903"/>
                  </a:lnTo>
                  <a:lnTo>
                    <a:pt x="1395044" y="1768602"/>
                  </a:lnTo>
                  <a:lnTo>
                    <a:pt x="1437297" y="1744052"/>
                  </a:lnTo>
                  <a:lnTo>
                    <a:pt x="1478292" y="1717294"/>
                  </a:lnTo>
                  <a:lnTo>
                    <a:pt x="1517954" y="1688363"/>
                  </a:lnTo>
                  <a:lnTo>
                    <a:pt x="1556169" y="1657299"/>
                  </a:lnTo>
                  <a:lnTo>
                    <a:pt x="1592846" y="1624139"/>
                  </a:lnTo>
                  <a:lnTo>
                    <a:pt x="1627886" y="1588909"/>
                  </a:lnTo>
                  <a:lnTo>
                    <a:pt x="1661172" y="1551647"/>
                  </a:lnTo>
                  <a:lnTo>
                    <a:pt x="1692643" y="1512392"/>
                  </a:lnTo>
                  <a:lnTo>
                    <a:pt x="1722158" y="1471193"/>
                  </a:lnTo>
                  <a:lnTo>
                    <a:pt x="1749653" y="1428064"/>
                  </a:lnTo>
                  <a:lnTo>
                    <a:pt x="1775015" y="1383055"/>
                  </a:lnTo>
                  <a:lnTo>
                    <a:pt x="1798154" y="1336205"/>
                  </a:lnTo>
                  <a:lnTo>
                    <a:pt x="1817306" y="1291653"/>
                  </a:lnTo>
                  <a:lnTo>
                    <a:pt x="1834007" y="1246657"/>
                  </a:lnTo>
                  <a:lnTo>
                    <a:pt x="1848281" y="1201331"/>
                  </a:lnTo>
                  <a:lnTo>
                    <a:pt x="1860156" y="1155712"/>
                  </a:lnTo>
                  <a:lnTo>
                    <a:pt x="1869655" y="1109903"/>
                  </a:lnTo>
                  <a:lnTo>
                    <a:pt x="1876818" y="1063980"/>
                  </a:lnTo>
                  <a:lnTo>
                    <a:pt x="1881670" y="1018019"/>
                  </a:lnTo>
                  <a:lnTo>
                    <a:pt x="1884235" y="972096"/>
                  </a:lnTo>
                  <a:lnTo>
                    <a:pt x="1884540" y="926299"/>
                  </a:lnTo>
                  <a:close/>
                </a:path>
              </a:pathLst>
            </a:custGeom>
            <a:solidFill>
              <a:srgbClr val="4DBE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IN"/>
            </a:p>
          </p:txBody>
        </p:sp>
        <p:pic>
          <p:nvPicPr>
            <p:cNvPr id="8217" name="object 14">
              <a:extLst>
                <a:ext uri="{FF2B5EF4-FFF2-40B4-BE49-F238E27FC236}">
                  <a16:creationId xmlns:a16="http://schemas.microsoft.com/office/drawing/2014/main" id="{BA239618-5DCF-0C79-4744-3EF754023F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7519" y="2172349"/>
              <a:ext cx="3256043" cy="3257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18" name="object 15">
              <a:extLst>
                <a:ext uri="{FF2B5EF4-FFF2-40B4-BE49-F238E27FC236}">
                  <a16:creationId xmlns:a16="http://schemas.microsoft.com/office/drawing/2014/main" id="{D49FD75E-9FC1-2287-28D3-DCAAED38A096}"/>
                </a:ext>
              </a:extLst>
            </p:cNvPr>
            <p:cNvSpPr>
              <a:spLocks/>
            </p:cNvSpPr>
            <p:nvPr/>
          </p:nvSpPr>
          <p:spPr bwMode="auto">
            <a:xfrm>
              <a:off x="9054639" y="5328253"/>
              <a:ext cx="344170" cy="344170"/>
            </a:xfrm>
            <a:custGeom>
              <a:avLst/>
              <a:gdLst>
                <a:gd name="T0" fmla="*/ 171890 w 344170"/>
                <a:gd name="T1" fmla="*/ 343779 h 344170"/>
                <a:gd name="T2" fmla="*/ 126194 w 344170"/>
                <a:gd name="T3" fmla="*/ 337639 h 344170"/>
                <a:gd name="T4" fmla="*/ 85133 w 344170"/>
                <a:gd name="T5" fmla="*/ 320311 h 344170"/>
                <a:gd name="T6" fmla="*/ 50345 w 344170"/>
                <a:gd name="T7" fmla="*/ 293434 h 344170"/>
                <a:gd name="T8" fmla="*/ 23467 w 344170"/>
                <a:gd name="T9" fmla="*/ 258646 h 344170"/>
                <a:gd name="T10" fmla="*/ 6139 w 344170"/>
                <a:gd name="T11" fmla="*/ 217585 h 344170"/>
                <a:gd name="T12" fmla="*/ 0 w 344170"/>
                <a:gd name="T13" fmla="*/ 171889 h 344170"/>
                <a:gd name="T14" fmla="*/ 6139 w 344170"/>
                <a:gd name="T15" fmla="*/ 126194 h 344170"/>
                <a:gd name="T16" fmla="*/ 23467 w 344170"/>
                <a:gd name="T17" fmla="*/ 85133 h 344170"/>
                <a:gd name="T18" fmla="*/ 50345 w 344170"/>
                <a:gd name="T19" fmla="*/ 50345 h 344170"/>
                <a:gd name="T20" fmla="*/ 85133 w 344170"/>
                <a:gd name="T21" fmla="*/ 23468 h 344170"/>
                <a:gd name="T22" fmla="*/ 126194 w 344170"/>
                <a:gd name="T23" fmla="*/ 6140 h 344170"/>
                <a:gd name="T24" fmla="*/ 171889 w 344170"/>
                <a:gd name="T25" fmla="*/ 0 h 344170"/>
                <a:gd name="T26" fmla="*/ 217584 w 344170"/>
                <a:gd name="T27" fmla="*/ 6140 h 344170"/>
                <a:gd name="T28" fmla="*/ 258645 w 344170"/>
                <a:gd name="T29" fmla="*/ 23468 h 344170"/>
                <a:gd name="T30" fmla="*/ 293434 w 344170"/>
                <a:gd name="T31" fmla="*/ 50345 h 344170"/>
                <a:gd name="T32" fmla="*/ 320311 w 344170"/>
                <a:gd name="T33" fmla="*/ 85133 h 344170"/>
                <a:gd name="T34" fmla="*/ 337639 w 344170"/>
                <a:gd name="T35" fmla="*/ 126194 h 344170"/>
                <a:gd name="T36" fmla="*/ 343779 w 344170"/>
                <a:gd name="T37" fmla="*/ 171889 h 344170"/>
                <a:gd name="T38" fmla="*/ 337639 w 344170"/>
                <a:gd name="T39" fmla="*/ 217585 h 344170"/>
                <a:gd name="T40" fmla="*/ 320311 w 344170"/>
                <a:gd name="T41" fmla="*/ 258646 h 344170"/>
                <a:gd name="T42" fmla="*/ 293434 w 344170"/>
                <a:gd name="T43" fmla="*/ 293434 h 344170"/>
                <a:gd name="T44" fmla="*/ 258645 w 344170"/>
                <a:gd name="T45" fmla="*/ 320311 h 344170"/>
                <a:gd name="T46" fmla="*/ 217584 w 344170"/>
                <a:gd name="T47" fmla="*/ 337639 h 344170"/>
                <a:gd name="T48" fmla="*/ 171890 w 344170"/>
                <a:gd name="T49" fmla="*/ 343779 h 344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44170" h="344170">
                  <a:moveTo>
                    <a:pt x="171890" y="343779"/>
                  </a:moveTo>
                  <a:lnTo>
                    <a:pt x="126194" y="337639"/>
                  </a:lnTo>
                  <a:lnTo>
                    <a:pt x="85133" y="320311"/>
                  </a:lnTo>
                  <a:lnTo>
                    <a:pt x="50345" y="293434"/>
                  </a:lnTo>
                  <a:lnTo>
                    <a:pt x="23467" y="258646"/>
                  </a:lnTo>
                  <a:lnTo>
                    <a:pt x="6139" y="217585"/>
                  </a:lnTo>
                  <a:lnTo>
                    <a:pt x="0" y="171889"/>
                  </a:lnTo>
                  <a:lnTo>
                    <a:pt x="6139" y="126194"/>
                  </a:lnTo>
                  <a:lnTo>
                    <a:pt x="23467" y="85133"/>
                  </a:lnTo>
                  <a:lnTo>
                    <a:pt x="50345" y="50345"/>
                  </a:lnTo>
                  <a:lnTo>
                    <a:pt x="85133" y="23468"/>
                  </a:lnTo>
                  <a:lnTo>
                    <a:pt x="126194" y="6140"/>
                  </a:lnTo>
                  <a:lnTo>
                    <a:pt x="171889" y="0"/>
                  </a:lnTo>
                  <a:lnTo>
                    <a:pt x="217584" y="6140"/>
                  </a:lnTo>
                  <a:lnTo>
                    <a:pt x="258645" y="23468"/>
                  </a:lnTo>
                  <a:lnTo>
                    <a:pt x="293434" y="50345"/>
                  </a:lnTo>
                  <a:lnTo>
                    <a:pt x="320311" y="85133"/>
                  </a:lnTo>
                  <a:lnTo>
                    <a:pt x="337639" y="126194"/>
                  </a:lnTo>
                  <a:lnTo>
                    <a:pt x="343779" y="171889"/>
                  </a:lnTo>
                  <a:lnTo>
                    <a:pt x="337639" y="217585"/>
                  </a:lnTo>
                  <a:lnTo>
                    <a:pt x="320311" y="258646"/>
                  </a:lnTo>
                  <a:lnTo>
                    <a:pt x="293434" y="293434"/>
                  </a:lnTo>
                  <a:lnTo>
                    <a:pt x="258645" y="320311"/>
                  </a:lnTo>
                  <a:lnTo>
                    <a:pt x="217584" y="337639"/>
                  </a:lnTo>
                  <a:lnTo>
                    <a:pt x="171890" y="343779"/>
                  </a:lnTo>
                  <a:close/>
                </a:path>
              </a:pathLst>
            </a:custGeom>
            <a:solidFill>
              <a:srgbClr val="80D0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IN"/>
            </a:p>
          </p:txBody>
        </p:sp>
        <p:pic>
          <p:nvPicPr>
            <p:cNvPr id="8219" name="object 16">
              <a:extLst>
                <a:ext uri="{FF2B5EF4-FFF2-40B4-BE49-F238E27FC236}">
                  <a16:creationId xmlns:a16="http://schemas.microsoft.com/office/drawing/2014/main" id="{B1445275-E8D8-6495-8539-75105083F4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39998" y="5296291"/>
              <a:ext cx="395641" cy="412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20" name="object 17">
              <a:extLst>
                <a:ext uri="{FF2B5EF4-FFF2-40B4-BE49-F238E27FC236}">
                  <a16:creationId xmlns:a16="http://schemas.microsoft.com/office/drawing/2014/main" id="{FD66A375-D299-9678-931E-E7C37DE394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3795" y="3056787"/>
              <a:ext cx="1884680" cy="2130425"/>
            </a:xfrm>
            <a:custGeom>
              <a:avLst/>
              <a:gdLst>
                <a:gd name="T0" fmla="*/ 1878507 w 1884680"/>
                <a:gd name="T1" fmla="*/ 835367 h 2130425"/>
                <a:gd name="T2" fmla="*/ 1868614 w 1884680"/>
                <a:gd name="T3" fmla="*/ 770255 h 2130425"/>
                <a:gd name="T4" fmla="*/ 1853285 w 1884680"/>
                <a:gd name="T5" fmla="*/ 701827 h 2130425"/>
                <a:gd name="T6" fmla="*/ 1837016 w 1884680"/>
                <a:gd name="T7" fmla="*/ 959358 h 2130425"/>
                <a:gd name="T8" fmla="*/ 1789988 w 1884680"/>
                <a:gd name="T9" fmla="*/ 1228547 h 2130425"/>
                <a:gd name="T10" fmla="*/ 1659674 w 1884680"/>
                <a:gd name="T11" fmla="*/ 1477162 h 2130425"/>
                <a:gd name="T12" fmla="*/ 1467358 w 1884680"/>
                <a:gd name="T13" fmla="*/ 1666862 h 2130425"/>
                <a:gd name="T14" fmla="*/ 1231557 w 1884680"/>
                <a:gd name="T15" fmla="*/ 1788896 h 2130425"/>
                <a:gd name="T16" fmla="*/ 970026 w 1884680"/>
                <a:gd name="T17" fmla="*/ 1836724 h 2130425"/>
                <a:gd name="T18" fmla="*/ 700443 w 1884680"/>
                <a:gd name="T19" fmla="*/ 1803793 h 2130425"/>
                <a:gd name="T20" fmla="*/ 445096 w 1884680"/>
                <a:gd name="T21" fmla="*/ 1686267 h 2130425"/>
                <a:gd name="T22" fmla="*/ 244767 w 1884680"/>
                <a:gd name="T23" fmla="*/ 1502905 h 2130425"/>
                <a:gd name="T24" fmla="*/ 110998 w 1884680"/>
                <a:gd name="T25" fmla="*/ 1273136 h 2130425"/>
                <a:gd name="T26" fmla="*/ 50342 w 1884680"/>
                <a:gd name="T27" fmla="*/ 1014653 h 2130425"/>
                <a:gd name="T28" fmla="*/ 69354 w 1884680"/>
                <a:gd name="T29" fmla="*/ 745185 h 2130425"/>
                <a:gd name="T30" fmla="*/ 173456 w 1884680"/>
                <a:gd name="T31" fmla="*/ 484505 h 2130425"/>
                <a:gd name="T32" fmla="*/ 347357 w 1884680"/>
                <a:gd name="T33" fmla="*/ 273710 h 2130425"/>
                <a:gd name="T34" fmla="*/ 570636 w 1884680"/>
                <a:gd name="T35" fmla="*/ 128397 h 2130425"/>
                <a:gd name="T36" fmla="*/ 825563 w 1884680"/>
                <a:gd name="T37" fmla="*/ 55105 h 2130425"/>
                <a:gd name="T38" fmla="*/ 1094422 w 1884680"/>
                <a:gd name="T39" fmla="*/ 60388 h 2130425"/>
                <a:gd name="T40" fmla="*/ 1358988 w 1884680"/>
                <a:gd name="T41" fmla="*/ 150533 h 2130425"/>
                <a:gd name="T42" fmla="*/ 1580057 w 1884680"/>
                <a:gd name="T43" fmla="*/ 314477 h 2130425"/>
                <a:gd name="T44" fmla="*/ 1736737 w 1884680"/>
                <a:gd name="T45" fmla="*/ 530745 h 2130425"/>
                <a:gd name="T46" fmla="*/ 1822488 w 1884680"/>
                <a:gd name="T47" fmla="*/ 781621 h 2130425"/>
                <a:gd name="T48" fmla="*/ 1834642 w 1884680"/>
                <a:gd name="T49" fmla="*/ 640829 h 2130425"/>
                <a:gd name="T50" fmla="*/ 1811172 w 1884680"/>
                <a:gd name="T51" fmla="*/ 578269 h 2130425"/>
                <a:gd name="T52" fmla="*/ 1770761 w 1884680"/>
                <a:gd name="T53" fmla="*/ 493598 h 2130425"/>
                <a:gd name="T54" fmla="*/ 1668411 w 1884680"/>
                <a:gd name="T55" fmla="*/ 341579 h 2130425"/>
                <a:gd name="T56" fmla="*/ 1625930 w 1884680"/>
                <a:gd name="T57" fmla="*/ 293992 h 2130425"/>
                <a:gd name="T58" fmla="*/ 1555559 w 1884680"/>
                <a:gd name="T59" fmla="*/ 227101 h 2130425"/>
                <a:gd name="T60" fmla="*/ 1513611 w 1884680"/>
                <a:gd name="T61" fmla="*/ 193179 h 2130425"/>
                <a:gd name="T62" fmla="*/ 1442123 w 1884680"/>
                <a:gd name="T63" fmla="*/ 143865 h 2130425"/>
                <a:gd name="T64" fmla="*/ 1386560 w 1884680"/>
                <a:gd name="T65" fmla="*/ 111582 h 2130425"/>
                <a:gd name="T66" fmla="*/ 1318196 w 1884680"/>
                <a:gd name="T67" fmla="*/ 78663 h 2130425"/>
                <a:gd name="T68" fmla="*/ 1253655 w 1884680"/>
                <a:gd name="T69" fmla="*/ 53136 h 2130425"/>
                <a:gd name="T70" fmla="*/ 1155712 w 1884680"/>
                <a:gd name="T71" fmla="*/ 24384 h 2130425"/>
                <a:gd name="T72" fmla="*/ 926299 w 1884680"/>
                <a:gd name="T73" fmla="*/ 0 h 2130425"/>
                <a:gd name="T74" fmla="*/ 822807 w 1884680"/>
                <a:gd name="T75" fmla="*/ 7785 h 2130425"/>
                <a:gd name="T76" fmla="*/ 761707 w 1884680"/>
                <a:gd name="T77" fmla="*/ 17729 h 2130425"/>
                <a:gd name="T78" fmla="*/ 686066 w 1884680"/>
                <a:gd name="T79" fmla="*/ 35826 h 2130425"/>
                <a:gd name="T80" fmla="*/ 622185 w 1884680"/>
                <a:gd name="T81" fmla="*/ 56261 h 2130425"/>
                <a:gd name="T82" fmla="*/ 548208 w 1884680"/>
                <a:gd name="T83" fmla="*/ 86715 h 2130425"/>
                <a:gd name="T84" fmla="*/ 414566 w 1884680"/>
                <a:gd name="T85" fmla="*/ 161556 h 2130425"/>
                <a:gd name="T86" fmla="*/ 306984 w 1884680"/>
                <a:gd name="T87" fmla="*/ 246138 h 2130425"/>
                <a:gd name="T88" fmla="*/ 259219 w 1884680"/>
                <a:gd name="T89" fmla="*/ 293293 h 2130425"/>
                <a:gd name="T90" fmla="*/ 211785 w 1884680"/>
                <a:gd name="T91" fmla="*/ 346837 h 2130425"/>
                <a:gd name="T92" fmla="*/ 165595 w 1884680"/>
                <a:gd name="T93" fmla="*/ 408876 h 2130425"/>
                <a:gd name="T94" fmla="*/ 131076 w 1884680"/>
                <a:gd name="T95" fmla="*/ 462851 h 2130425"/>
                <a:gd name="T96" fmla="*/ 91909 w 1884680"/>
                <a:gd name="T97" fmla="*/ 536524 h 2130425"/>
                <a:gd name="T98" fmla="*/ 67221 w 1884680"/>
                <a:gd name="T99" fmla="*/ 592886 h 2130425"/>
                <a:gd name="T100" fmla="*/ 39166 w 1884680"/>
                <a:gd name="T101" fmla="*/ 673696 h 2130425"/>
                <a:gd name="T102" fmla="*/ 2870 w 1884680"/>
                <a:gd name="T103" fmla="*/ 866508 h 2130425"/>
                <a:gd name="T104" fmla="*/ 20713 w 1884680"/>
                <a:gd name="T105" fmla="*/ 1138682 h 2130425"/>
                <a:gd name="T106" fmla="*/ 114503 w 1884680"/>
                <a:gd name="T107" fmla="*/ 1392415 h 2130425"/>
                <a:gd name="T108" fmla="*/ 277952 w 1884680"/>
                <a:gd name="T109" fmla="*/ 1610766 h 2130425"/>
                <a:gd name="T110" fmla="*/ 422516 w 1884680"/>
                <a:gd name="T111" fmla="*/ 1728292 h 2130425"/>
                <a:gd name="T112" fmla="*/ 683031 w 1884680"/>
                <a:gd name="T113" fmla="*/ 1848231 h 2130425"/>
                <a:gd name="T114" fmla="*/ 1168527 w 1884680"/>
                <a:gd name="T115" fmla="*/ 1856917 h 2130425"/>
                <a:gd name="T116" fmla="*/ 1437284 w 1884680"/>
                <a:gd name="T117" fmla="*/ 1744052 h 2130425"/>
                <a:gd name="T118" fmla="*/ 1661172 w 1884680"/>
                <a:gd name="T119" fmla="*/ 1551647 h 2130425"/>
                <a:gd name="T120" fmla="*/ 1817293 w 1884680"/>
                <a:gd name="T121" fmla="*/ 1291653 h 2130425"/>
                <a:gd name="T122" fmla="*/ 1881657 w 1884680"/>
                <a:gd name="T123" fmla="*/ 1018019 h 2130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884680" h="2130425">
                  <a:moveTo>
                    <a:pt x="1884527" y="926299"/>
                  </a:moveTo>
                  <a:lnTo>
                    <a:pt x="1882609" y="880694"/>
                  </a:lnTo>
                  <a:lnTo>
                    <a:pt x="1881593" y="869581"/>
                  </a:lnTo>
                  <a:lnTo>
                    <a:pt x="1881543" y="868413"/>
                  </a:lnTo>
                  <a:lnTo>
                    <a:pt x="1881212" y="865339"/>
                  </a:lnTo>
                  <a:lnTo>
                    <a:pt x="1878507" y="835367"/>
                  </a:lnTo>
                  <a:lnTo>
                    <a:pt x="1876755" y="822858"/>
                  </a:lnTo>
                  <a:lnTo>
                    <a:pt x="1876361" y="819073"/>
                  </a:lnTo>
                  <a:lnTo>
                    <a:pt x="1875256" y="812126"/>
                  </a:lnTo>
                  <a:lnTo>
                    <a:pt x="1872221" y="790397"/>
                  </a:lnTo>
                  <a:lnTo>
                    <a:pt x="1869655" y="776884"/>
                  </a:lnTo>
                  <a:lnTo>
                    <a:pt x="1868614" y="770255"/>
                  </a:lnTo>
                  <a:lnTo>
                    <a:pt x="1866811" y="761834"/>
                  </a:lnTo>
                  <a:lnTo>
                    <a:pt x="1863801" y="745858"/>
                  </a:lnTo>
                  <a:lnTo>
                    <a:pt x="1860283" y="731164"/>
                  </a:lnTo>
                  <a:lnTo>
                    <a:pt x="1858352" y="722058"/>
                  </a:lnTo>
                  <a:lnTo>
                    <a:pt x="1856193" y="714057"/>
                  </a:lnTo>
                  <a:lnTo>
                    <a:pt x="1853285" y="701827"/>
                  </a:lnTo>
                  <a:lnTo>
                    <a:pt x="1848548" y="685558"/>
                  </a:lnTo>
                  <a:lnTo>
                    <a:pt x="1845614" y="674573"/>
                  </a:lnTo>
                  <a:lnTo>
                    <a:pt x="1843328" y="667537"/>
                  </a:lnTo>
                  <a:lnTo>
                    <a:pt x="1840674" y="658393"/>
                  </a:lnTo>
                  <a:lnTo>
                    <a:pt x="1837016" y="647750"/>
                  </a:lnTo>
                  <a:lnTo>
                    <a:pt x="1837016" y="959358"/>
                  </a:lnTo>
                  <a:lnTo>
                    <a:pt x="1835035" y="1004354"/>
                  </a:lnTo>
                  <a:lnTo>
                    <a:pt x="1830755" y="1049401"/>
                  </a:lnTo>
                  <a:lnTo>
                    <a:pt x="1824139" y="1094422"/>
                  </a:lnTo>
                  <a:lnTo>
                    <a:pt x="1815160" y="1139355"/>
                  </a:lnTo>
                  <a:lnTo>
                    <a:pt x="1803793" y="1184084"/>
                  </a:lnTo>
                  <a:lnTo>
                    <a:pt x="1789988" y="1228547"/>
                  </a:lnTo>
                  <a:lnTo>
                    <a:pt x="1773732" y="1272667"/>
                  </a:lnTo>
                  <a:lnTo>
                    <a:pt x="1755000" y="1316342"/>
                  </a:lnTo>
                  <a:lnTo>
                    <a:pt x="1734007" y="1358988"/>
                  </a:lnTo>
                  <a:lnTo>
                    <a:pt x="1711058" y="1400035"/>
                  </a:lnTo>
                  <a:lnTo>
                    <a:pt x="1686255" y="1439430"/>
                  </a:lnTo>
                  <a:lnTo>
                    <a:pt x="1659674" y="1477162"/>
                  </a:lnTo>
                  <a:lnTo>
                    <a:pt x="1631391" y="1513205"/>
                  </a:lnTo>
                  <a:lnTo>
                    <a:pt x="1601495" y="1547507"/>
                  </a:lnTo>
                  <a:lnTo>
                    <a:pt x="1570050" y="1580057"/>
                  </a:lnTo>
                  <a:lnTo>
                    <a:pt x="1537169" y="1610817"/>
                  </a:lnTo>
                  <a:lnTo>
                    <a:pt x="1502905" y="1639760"/>
                  </a:lnTo>
                  <a:lnTo>
                    <a:pt x="1467358" y="1666862"/>
                  </a:lnTo>
                  <a:lnTo>
                    <a:pt x="1430591" y="1692071"/>
                  </a:lnTo>
                  <a:lnTo>
                    <a:pt x="1392707" y="1715376"/>
                  </a:lnTo>
                  <a:lnTo>
                    <a:pt x="1353781" y="1736750"/>
                  </a:lnTo>
                  <a:lnTo>
                    <a:pt x="1313891" y="1756143"/>
                  </a:lnTo>
                  <a:lnTo>
                    <a:pt x="1273124" y="1773529"/>
                  </a:lnTo>
                  <a:lnTo>
                    <a:pt x="1231557" y="1788896"/>
                  </a:lnTo>
                  <a:lnTo>
                    <a:pt x="1189278" y="1802193"/>
                  </a:lnTo>
                  <a:lnTo>
                    <a:pt x="1146365" y="1813407"/>
                  </a:lnTo>
                  <a:lnTo>
                    <a:pt x="1102906" y="1822500"/>
                  </a:lnTo>
                  <a:lnTo>
                    <a:pt x="1058964" y="1829435"/>
                  </a:lnTo>
                  <a:lnTo>
                    <a:pt x="1014641" y="1834184"/>
                  </a:lnTo>
                  <a:lnTo>
                    <a:pt x="970026" y="1836724"/>
                  </a:lnTo>
                  <a:lnTo>
                    <a:pt x="925169" y="1837016"/>
                  </a:lnTo>
                  <a:lnTo>
                    <a:pt x="880186" y="1835048"/>
                  </a:lnTo>
                  <a:lnTo>
                    <a:pt x="835126" y="1830768"/>
                  </a:lnTo>
                  <a:lnTo>
                    <a:pt x="790105" y="1824151"/>
                  </a:lnTo>
                  <a:lnTo>
                    <a:pt x="745185" y="1815172"/>
                  </a:lnTo>
                  <a:lnTo>
                    <a:pt x="700443" y="1803793"/>
                  </a:lnTo>
                  <a:lnTo>
                    <a:pt x="655980" y="1790001"/>
                  </a:lnTo>
                  <a:lnTo>
                    <a:pt x="611860" y="1773745"/>
                  </a:lnTo>
                  <a:lnTo>
                    <a:pt x="568185" y="1755000"/>
                  </a:lnTo>
                  <a:lnTo>
                    <a:pt x="525538" y="1734007"/>
                  </a:lnTo>
                  <a:lnTo>
                    <a:pt x="484505" y="1711071"/>
                  </a:lnTo>
                  <a:lnTo>
                    <a:pt x="445096" y="1686267"/>
                  </a:lnTo>
                  <a:lnTo>
                    <a:pt x="407365" y="1659686"/>
                  </a:lnTo>
                  <a:lnTo>
                    <a:pt x="371322" y="1631403"/>
                  </a:lnTo>
                  <a:lnTo>
                    <a:pt x="337019" y="1601495"/>
                  </a:lnTo>
                  <a:lnTo>
                    <a:pt x="304469" y="1570062"/>
                  </a:lnTo>
                  <a:lnTo>
                    <a:pt x="273710" y="1537169"/>
                  </a:lnTo>
                  <a:lnTo>
                    <a:pt x="244767" y="1502905"/>
                  </a:lnTo>
                  <a:lnTo>
                    <a:pt x="217665" y="1467358"/>
                  </a:lnTo>
                  <a:lnTo>
                    <a:pt x="192455" y="1430604"/>
                  </a:lnTo>
                  <a:lnTo>
                    <a:pt x="169151" y="1392720"/>
                  </a:lnTo>
                  <a:lnTo>
                    <a:pt x="147789" y="1353781"/>
                  </a:lnTo>
                  <a:lnTo>
                    <a:pt x="128397" y="1313903"/>
                  </a:lnTo>
                  <a:lnTo>
                    <a:pt x="110998" y="1273136"/>
                  </a:lnTo>
                  <a:lnTo>
                    <a:pt x="95631" y="1231569"/>
                  </a:lnTo>
                  <a:lnTo>
                    <a:pt x="82334" y="1189291"/>
                  </a:lnTo>
                  <a:lnTo>
                    <a:pt x="71120" y="1146365"/>
                  </a:lnTo>
                  <a:lnTo>
                    <a:pt x="62039" y="1102906"/>
                  </a:lnTo>
                  <a:lnTo>
                    <a:pt x="55105" y="1058976"/>
                  </a:lnTo>
                  <a:lnTo>
                    <a:pt x="50342" y="1014653"/>
                  </a:lnTo>
                  <a:lnTo>
                    <a:pt x="47802" y="970026"/>
                  </a:lnTo>
                  <a:lnTo>
                    <a:pt x="47510" y="925169"/>
                  </a:lnTo>
                  <a:lnTo>
                    <a:pt x="49491" y="880186"/>
                  </a:lnTo>
                  <a:lnTo>
                    <a:pt x="53771" y="835139"/>
                  </a:lnTo>
                  <a:lnTo>
                    <a:pt x="60375" y="790105"/>
                  </a:lnTo>
                  <a:lnTo>
                    <a:pt x="69354" y="745185"/>
                  </a:lnTo>
                  <a:lnTo>
                    <a:pt x="80733" y="700455"/>
                  </a:lnTo>
                  <a:lnTo>
                    <a:pt x="94538" y="655980"/>
                  </a:lnTo>
                  <a:lnTo>
                    <a:pt x="110782" y="611873"/>
                  </a:lnTo>
                  <a:lnTo>
                    <a:pt x="129527" y="568185"/>
                  </a:lnTo>
                  <a:lnTo>
                    <a:pt x="150520" y="525538"/>
                  </a:lnTo>
                  <a:lnTo>
                    <a:pt x="173456" y="484505"/>
                  </a:lnTo>
                  <a:lnTo>
                    <a:pt x="198259" y="445109"/>
                  </a:lnTo>
                  <a:lnTo>
                    <a:pt x="224853" y="407365"/>
                  </a:lnTo>
                  <a:lnTo>
                    <a:pt x="253136" y="371335"/>
                  </a:lnTo>
                  <a:lnTo>
                    <a:pt x="283032" y="337019"/>
                  </a:lnTo>
                  <a:lnTo>
                    <a:pt x="314464" y="304469"/>
                  </a:lnTo>
                  <a:lnTo>
                    <a:pt x="347357" y="273710"/>
                  </a:lnTo>
                  <a:lnTo>
                    <a:pt x="381622" y="244767"/>
                  </a:lnTo>
                  <a:lnTo>
                    <a:pt x="417169" y="217678"/>
                  </a:lnTo>
                  <a:lnTo>
                    <a:pt x="453936" y="192455"/>
                  </a:lnTo>
                  <a:lnTo>
                    <a:pt x="491820" y="169151"/>
                  </a:lnTo>
                  <a:lnTo>
                    <a:pt x="530745" y="147789"/>
                  </a:lnTo>
                  <a:lnTo>
                    <a:pt x="570636" y="128397"/>
                  </a:lnTo>
                  <a:lnTo>
                    <a:pt x="611403" y="110998"/>
                  </a:lnTo>
                  <a:lnTo>
                    <a:pt x="652970" y="95643"/>
                  </a:lnTo>
                  <a:lnTo>
                    <a:pt x="695248" y="82334"/>
                  </a:lnTo>
                  <a:lnTo>
                    <a:pt x="738162" y="71132"/>
                  </a:lnTo>
                  <a:lnTo>
                    <a:pt x="781621" y="62039"/>
                  </a:lnTo>
                  <a:lnTo>
                    <a:pt x="825563" y="55105"/>
                  </a:lnTo>
                  <a:lnTo>
                    <a:pt x="869873" y="50355"/>
                  </a:lnTo>
                  <a:lnTo>
                    <a:pt x="914501" y="47815"/>
                  </a:lnTo>
                  <a:lnTo>
                    <a:pt x="959358" y="47510"/>
                  </a:lnTo>
                  <a:lnTo>
                    <a:pt x="1004341" y="49491"/>
                  </a:lnTo>
                  <a:lnTo>
                    <a:pt x="1049401" y="53771"/>
                  </a:lnTo>
                  <a:lnTo>
                    <a:pt x="1094422" y="60388"/>
                  </a:lnTo>
                  <a:lnTo>
                    <a:pt x="1139342" y="69367"/>
                  </a:lnTo>
                  <a:lnTo>
                    <a:pt x="1184084" y="80733"/>
                  </a:lnTo>
                  <a:lnTo>
                    <a:pt x="1228547" y="94538"/>
                  </a:lnTo>
                  <a:lnTo>
                    <a:pt x="1272654" y="110794"/>
                  </a:lnTo>
                  <a:lnTo>
                    <a:pt x="1316342" y="129540"/>
                  </a:lnTo>
                  <a:lnTo>
                    <a:pt x="1358988" y="150533"/>
                  </a:lnTo>
                  <a:lnTo>
                    <a:pt x="1400022" y="173469"/>
                  </a:lnTo>
                  <a:lnTo>
                    <a:pt x="1439430" y="198272"/>
                  </a:lnTo>
                  <a:lnTo>
                    <a:pt x="1477162" y="224853"/>
                  </a:lnTo>
                  <a:lnTo>
                    <a:pt x="1513192" y="253136"/>
                  </a:lnTo>
                  <a:lnTo>
                    <a:pt x="1547507" y="283032"/>
                  </a:lnTo>
                  <a:lnTo>
                    <a:pt x="1580057" y="314477"/>
                  </a:lnTo>
                  <a:lnTo>
                    <a:pt x="1610817" y="347370"/>
                  </a:lnTo>
                  <a:lnTo>
                    <a:pt x="1639760" y="381622"/>
                  </a:lnTo>
                  <a:lnTo>
                    <a:pt x="1666849" y="417182"/>
                  </a:lnTo>
                  <a:lnTo>
                    <a:pt x="1692071" y="453936"/>
                  </a:lnTo>
                  <a:lnTo>
                    <a:pt x="1715376" y="491820"/>
                  </a:lnTo>
                  <a:lnTo>
                    <a:pt x="1736737" y="530745"/>
                  </a:lnTo>
                  <a:lnTo>
                    <a:pt x="1756130" y="570636"/>
                  </a:lnTo>
                  <a:lnTo>
                    <a:pt x="1773529" y="611403"/>
                  </a:lnTo>
                  <a:lnTo>
                    <a:pt x="1788896" y="652970"/>
                  </a:lnTo>
                  <a:lnTo>
                    <a:pt x="1802193" y="695248"/>
                  </a:lnTo>
                  <a:lnTo>
                    <a:pt x="1813407" y="738162"/>
                  </a:lnTo>
                  <a:lnTo>
                    <a:pt x="1822488" y="781621"/>
                  </a:lnTo>
                  <a:lnTo>
                    <a:pt x="1829422" y="825563"/>
                  </a:lnTo>
                  <a:lnTo>
                    <a:pt x="1834184" y="869886"/>
                  </a:lnTo>
                  <a:lnTo>
                    <a:pt x="1836724" y="914514"/>
                  </a:lnTo>
                  <a:lnTo>
                    <a:pt x="1837016" y="959358"/>
                  </a:lnTo>
                  <a:lnTo>
                    <a:pt x="1837016" y="647750"/>
                  </a:lnTo>
                  <a:lnTo>
                    <a:pt x="1834642" y="640829"/>
                  </a:lnTo>
                  <a:lnTo>
                    <a:pt x="1830451" y="627888"/>
                  </a:lnTo>
                  <a:lnTo>
                    <a:pt x="1828266" y="622223"/>
                  </a:lnTo>
                  <a:lnTo>
                    <a:pt x="1826018" y="615632"/>
                  </a:lnTo>
                  <a:lnTo>
                    <a:pt x="1818068" y="595642"/>
                  </a:lnTo>
                  <a:lnTo>
                    <a:pt x="1812886" y="582104"/>
                  </a:lnTo>
                  <a:lnTo>
                    <a:pt x="1811172" y="578269"/>
                  </a:lnTo>
                  <a:lnTo>
                    <a:pt x="1809330" y="573608"/>
                  </a:lnTo>
                  <a:lnTo>
                    <a:pt x="1797634" y="547814"/>
                  </a:lnTo>
                  <a:lnTo>
                    <a:pt x="1792973" y="537311"/>
                  </a:lnTo>
                  <a:lnTo>
                    <a:pt x="1792135" y="535686"/>
                  </a:lnTo>
                  <a:lnTo>
                    <a:pt x="1790661" y="532409"/>
                  </a:lnTo>
                  <a:lnTo>
                    <a:pt x="1770761" y="493598"/>
                  </a:lnTo>
                  <a:lnTo>
                    <a:pt x="1770024" y="492125"/>
                  </a:lnTo>
                  <a:lnTo>
                    <a:pt x="1747456" y="452818"/>
                  </a:lnTo>
                  <a:lnTo>
                    <a:pt x="1722970" y="414566"/>
                  </a:lnTo>
                  <a:lnTo>
                    <a:pt x="1696618" y="377469"/>
                  </a:lnTo>
                  <a:lnTo>
                    <a:pt x="1690649" y="369874"/>
                  </a:lnTo>
                  <a:lnTo>
                    <a:pt x="1668411" y="341579"/>
                  </a:lnTo>
                  <a:lnTo>
                    <a:pt x="1659636" y="331482"/>
                  </a:lnTo>
                  <a:lnTo>
                    <a:pt x="1659483" y="331304"/>
                  </a:lnTo>
                  <a:lnTo>
                    <a:pt x="1638388" y="306984"/>
                  </a:lnTo>
                  <a:lnTo>
                    <a:pt x="1626755" y="294855"/>
                  </a:lnTo>
                  <a:lnTo>
                    <a:pt x="1626450" y="294500"/>
                  </a:lnTo>
                  <a:lnTo>
                    <a:pt x="1625930" y="293992"/>
                  </a:lnTo>
                  <a:lnTo>
                    <a:pt x="1606575" y="273773"/>
                  </a:lnTo>
                  <a:lnTo>
                    <a:pt x="1591767" y="259778"/>
                  </a:lnTo>
                  <a:lnTo>
                    <a:pt x="1591233" y="259232"/>
                  </a:lnTo>
                  <a:lnTo>
                    <a:pt x="1590560" y="258635"/>
                  </a:lnTo>
                  <a:lnTo>
                    <a:pt x="1572996" y="242011"/>
                  </a:lnTo>
                  <a:lnTo>
                    <a:pt x="1555559" y="227101"/>
                  </a:lnTo>
                  <a:lnTo>
                    <a:pt x="1554213" y="225869"/>
                  </a:lnTo>
                  <a:lnTo>
                    <a:pt x="1552892" y="224815"/>
                  </a:lnTo>
                  <a:lnTo>
                    <a:pt x="1537690" y="211785"/>
                  </a:lnTo>
                  <a:lnTo>
                    <a:pt x="1518285" y="196786"/>
                  </a:lnTo>
                  <a:lnTo>
                    <a:pt x="1515656" y="194652"/>
                  </a:lnTo>
                  <a:lnTo>
                    <a:pt x="1513611" y="193179"/>
                  </a:lnTo>
                  <a:lnTo>
                    <a:pt x="1500682" y="183172"/>
                  </a:lnTo>
                  <a:lnTo>
                    <a:pt x="1480375" y="169049"/>
                  </a:lnTo>
                  <a:lnTo>
                    <a:pt x="1475651" y="165608"/>
                  </a:lnTo>
                  <a:lnTo>
                    <a:pt x="1472615" y="163652"/>
                  </a:lnTo>
                  <a:lnTo>
                    <a:pt x="1461998" y="156248"/>
                  </a:lnTo>
                  <a:lnTo>
                    <a:pt x="1442123" y="143865"/>
                  </a:lnTo>
                  <a:lnTo>
                    <a:pt x="1434325" y="138785"/>
                  </a:lnTo>
                  <a:lnTo>
                    <a:pt x="1430134" y="136372"/>
                  </a:lnTo>
                  <a:lnTo>
                    <a:pt x="1421676" y="131089"/>
                  </a:lnTo>
                  <a:lnTo>
                    <a:pt x="1403007" y="120726"/>
                  </a:lnTo>
                  <a:lnTo>
                    <a:pt x="1391742" y="114211"/>
                  </a:lnTo>
                  <a:lnTo>
                    <a:pt x="1386560" y="111582"/>
                  </a:lnTo>
                  <a:lnTo>
                    <a:pt x="1379728" y="107772"/>
                  </a:lnTo>
                  <a:lnTo>
                    <a:pt x="1362316" y="99225"/>
                  </a:lnTo>
                  <a:lnTo>
                    <a:pt x="1348003" y="91922"/>
                  </a:lnTo>
                  <a:lnTo>
                    <a:pt x="1342326" y="89408"/>
                  </a:lnTo>
                  <a:lnTo>
                    <a:pt x="1336205" y="86385"/>
                  </a:lnTo>
                  <a:lnTo>
                    <a:pt x="1318196" y="78663"/>
                  </a:lnTo>
                  <a:lnTo>
                    <a:pt x="1303210" y="71970"/>
                  </a:lnTo>
                  <a:lnTo>
                    <a:pt x="1297990" y="69977"/>
                  </a:lnTo>
                  <a:lnTo>
                    <a:pt x="1291640" y="67233"/>
                  </a:lnTo>
                  <a:lnTo>
                    <a:pt x="1270292" y="59309"/>
                  </a:lnTo>
                  <a:lnTo>
                    <a:pt x="1257452" y="54368"/>
                  </a:lnTo>
                  <a:lnTo>
                    <a:pt x="1253655" y="53136"/>
                  </a:lnTo>
                  <a:lnTo>
                    <a:pt x="1246657" y="50533"/>
                  </a:lnTo>
                  <a:lnTo>
                    <a:pt x="1217574" y="41389"/>
                  </a:lnTo>
                  <a:lnTo>
                    <a:pt x="1210830" y="39179"/>
                  </a:lnTo>
                  <a:lnTo>
                    <a:pt x="1209205" y="38747"/>
                  </a:lnTo>
                  <a:lnTo>
                    <a:pt x="1201318" y="36258"/>
                  </a:lnTo>
                  <a:lnTo>
                    <a:pt x="1155712" y="24384"/>
                  </a:lnTo>
                  <a:lnTo>
                    <a:pt x="1109903" y="14884"/>
                  </a:lnTo>
                  <a:lnTo>
                    <a:pt x="1063980" y="7721"/>
                  </a:lnTo>
                  <a:lnTo>
                    <a:pt x="1048042" y="6045"/>
                  </a:lnTo>
                  <a:lnTo>
                    <a:pt x="1018019" y="2870"/>
                  </a:lnTo>
                  <a:lnTo>
                    <a:pt x="972096" y="304"/>
                  </a:lnTo>
                  <a:lnTo>
                    <a:pt x="926299" y="0"/>
                  </a:lnTo>
                  <a:lnTo>
                    <a:pt x="880694" y="1917"/>
                  </a:lnTo>
                  <a:lnTo>
                    <a:pt x="869670" y="2921"/>
                  </a:lnTo>
                  <a:lnTo>
                    <a:pt x="868400" y="2984"/>
                  </a:lnTo>
                  <a:lnTo>
                    <a:pt x="864997" y="3352"/>
                  </a:lnTo>
                  <a:lnTo>
                    <a:pt x="835367" y="6032"/>
                  </a:lnTo>
                  <a:lnTo>
                    <a:pt x="822807" y="7785"/>
                  </a:lnTo>
                  <a:lnTo>
                    <a:pt x="819061" y="8178"/>
                  </a:lnTo>
                  <a:lnTo>
                    <a:pt x="812253" y="9258"/>
                  </a:lnTo>
                  <a:lnTo>
                    <a:pt x="790397" y="12306"/>
                  </a:lnTo>
                  <a:lnTo>
                    <a:pt x="776884" y="14871"/>
                  </a:lnTo>
                  <a:lnTo>
                    <a:pt x="770242" y="15913"/>
                  </a:lnTo>
                  <a:lnTo>
                    <a:pt x="761707" y="17729"/>
                  </a:lnTo>
                  <a:lnTo>
                    <a:pt x="745858" y="20726"/>
                  </a:lnTo>
                  <a:lnTo>
                    <a:pt x="731405" y="24180"/>
                  </a:lnTo>
                  <a:lnTo>
                    <a:pt x="722045" y="26174"/>
                  </a:lnTo>
                  <a:lnTo>
                    <a:pt x="713613" y="28435"/>
                  </a:lnTo>
                  <a:lnTo>
                    <a:pt x="701827" y="31254"/>
                  </a:lnTo>
                  <a:lnTo>
                    <a:pt x="686066" y="35826"/>
                  </a:lnTo>
                  <a:lnTo>
                    <a:pt x="674560" y="38912"/>
                  </a:lnTo>
                  <a:lnTo>
                    <a:pt x="667334" y="41262"/>
                  </a:lnTo>
                  <a:lnTo>
                    <a:pt x="658393" y="43853"/>
                  </a:lnTo>
                  <a:lnTo>
                    <a:pt x="640943" y="49834"/>
                  </a:lnTo>
                  <a:lnTo>
                    <a:pt x="627875" y="54076"/>
                  </a:lnTo>
                  <a:lnTo>
                    <a:pt x="622185" y="56261"/>
                  </a:lnTo>
                  <a:lnTo>
                    <a:pt x="615619" y="58508"/>
                  </a:lnTo>
                  <a:lnTo>
                    <a:pt x="595617" y="66459"/>
                  </a:lnTo>
                  <a:lnTo>
                    <a:pt x="582091" y="71640"/>
                  </a:lnTo>
                  <a:lnTo>
                    <a:pt x="578243" y="73355"/>
                  </a:lnTo>
                  <a:lnTo>
                    <a:pt x="573595" y="75196"/>
                  </a:lnTo>
                  <a:lnTo>
                    <a:pt x="548208" y="86715"/>
                  </a:lnTo>
                  <a:lnTo>
                    <a:pt x="537298" y="91554"/>
                  </a:lnTo>
                  <a:lnTo>
                    <a:pt x="535571" y="92443"/>
                  </a:lnTo>
                  <a:lnTo>
                    <a:pt x="532409" y="93865"/>
                  </a:lnTo>
                  <a:lnTo>
                    <a:pt x="492112" y="114503"/>
                  </a:lnTo>
                  <a:lnTo>
                    <a:pt x="452805" y="137083"/>
                  </a:lnTo>
                  <a:lnTo>
                    <a:pt x="414566" y="161556"/>
                  </a:lnTo>
                  <a:lnTo>
                    <a:pt x="377456" y="187909"/>
                  </a:lnTo>
                  <a:lnTo>
                    <a:pt x="369862" y="193878"/>
                  </a:lnTo>
                  <a:lnTo>
                    <a:pt x="341566" y="216115"/>
                  </a:lnTo>
                  <a:lnTo>
                    <a:pt x="331508" y="224840"/>
                  </a:lnTo>
                  <a:lnTo>
                    <a:pt x="331177" y="225132"/>
                  </a:lnTo>
                  <a:lnTo>
                    <a:pt x="306984" y="246138"/>
                  </a:lnTo>
                  <a:lnTo>
                    <a:pt x="294767" y="257835"/>
                  </a:lnTo>
                  <a:lnTo>
                    <a:pt x="294500" y="258076"/>
                  </a:lnTo>
                  <a:lnTo>
                    <a:pt x="294093" y="258483"/>
                  </a:lnTo>
                  <a:lnTo>
                    <a:pt x="273761" y="277952"/>
                  </a:lnTo>
                  <a:lnTo>
                    <a:pt x="259842" y="292671"/>
                  </a:lnTo>
                  <a:lnTo>
                    <a:pt x="259219" y="293293"/>
                  </a:lnTo>
                  <a:lnTo>
                    <a:pt x="258495" y="294093"/>
                  </a:lnTo>
                  <a:lnTo>
                    <a:pt x="242011" y="311531"/>
                  </a:lnTo>
                  <a:lnTo>
                    <a:pt x="227114" y="328930"/>
                  </a:lnTo>
                  <a:lnTo>
                    <a:pt x="225856" y="330327"/>
                  </a:lnTo>
                  <a:lnTo>
                    <a:pt x="224751" y="331685"/>
                  </a:lnTo>
                  <a:lnTo>
                    <a:pt x="211785" y="346837"/>
                  </a:lnTo>
                  <a:lnTo>
                    <a:pt x="196684" y="366356"/>
                  </a:lnTo>
                  <a:lnTo>
                    <a:pt x="194640" y="368884"/>
                  </a:lnTo>
                  <a:lnTo>
                    <a:pt x="193230" y="370827"/>
                  </a:lnTo>
                  <a:lnTo>
                    <a:pt x="183159" y="383844"/>
                  </a:lnTo>
                  <a:lnTo>
                    <a:pt x="168998" y="404190"/>
                  </a:lnTo>
                  <a:lnTo>
                    <a:pt x="165595" y="408876"/>
                  </a:lnTo>
                  <a:lnTo>
                    <a:pt x="163626" y="411899"/>
                  </a:lnTo>
                  <a:lnTo>
                    <a:pt x="156235" y="422529"/>
                  </a:lnTo>
                  <a:lnTo>
                    <a:pt x="143662" y="442671"/>
                  </a:lnTo>
                  <a:lnTo>
                    <a:pt x="138772" y="450215"/>
                  </a:lnTo>
                  <a:lnTo>
                    <a:pt x="136448" y="454240"/>
                  </a:lnTo>
                  <a:lnTo>
                    <a:pt x="131076" y="462851"/>
                  </a:lnTo>
                  <a:lnTo>
                    <a:pt x="120662" y="481596"/>
                  </a:lnTo>
                  <a:lnTo>
                    <a:pt x="114198" y="492798"/>
                  </a:lnTo>
                  <a:lnTo>
                    <a:pt x="111506" y="498068"/>
                  </a:lnTo>
                  <a:lnTo>
                    <a:pt x="107772" y="504799"/>
                  </a:lnTo>
                  <a:lnTo>
                    <a:pt x="99555" y="521512"/>
                  </a:lnTo>
                  <a:lnTo>
                    <a:pt x="91909" y="536524"/>
                  </a:lnTo>
                  <a:lnTo>
                    <a:pt x="89204" y="542594"/>
                  </a:lnTo>
                  <a:lnTo>
                    <a:pt x="86385" y="548335"/>
                  </a:lnTo>
                  <a:lnTo>
                    <a:pt x="78943" y="565619"/>
                  </a:lnTo>
                  <a:lnTo>
                    <a:pt x="71958" y="581317"/>
                  </a:lnTo>
                  <a:lnTo>
                    <a:pt x="69926" y="586600"/>
                  </a:lnTo>
                  <a:lnTo>
                    <a:pt x="67221" y="592886"/>
                  </a:lnTo>
                  <a:lnTo>
                    <a:pt x="59283" y="614235"/>
                  </a:lnTo>
                  <a:lnTo>
                    <a:pt x="54356" y="627075"/>
                  </a:lnTo>
                  <a:lnTo>
                    <a:pt x="53111" y="630872"/>
                  </a:lnTo>
                  <a:lnTo>
                    <a:pt x="50520" y="637870"/>
                  </a:lnTo>
                  <a:lnTo>
                    <a:pt x="41592" y="666229"/>
                  </a:lnTo>
                  <a:lnTo>
                    <a:pt x="39166" y="673696"/>
                  </a:lnTo>
                  <a:lnTo>
                    <a:pt x="38658" y="675551"/>
                  </a:lnTo>
                  <a:lnTo>
                    <a:pt x="36258" y="683209"/>
                  </a:lnTo>
                  <a:lnTo>
                    <a:pt x="24384" y="728827"/>
                  </a:lnTo>
                  <a:lnTo>
                    <a:pt x="14884" y="774636"/>
                  </a:lnTo>
                  <a:lnTo>
                    <a:pt x="7721" y="820559"/>
                  </a:lnTo>
                  <a:lnTo>
                    <a:pt x="2870" y="866508"/>
                  </a:lnTo>
                  <a:lnTo>
                    <a:pt x="304" y="912431"/>
                  </a:lnTo>
                  <a:lnTo>
                    <a:pt x="0" y="958240"/>
                  </a:lnTo>
                  <a:lnTo>
                    <a:pt x="1905" y="1003833"/>
                  </a:lnTo>
                  <a:lnTo>
                    <a:pt x="6019" y="1049172"/>
                  </a:lnTo>
                  <a:lnTo>
                    <a:pt x="12306" y="1094143"/>
                  </a:lnTo>
                  <a:lnTo>
                    <a:pt x="20713" y="1138682"/>
                  </a:lnTo>
                  <a:lnTo>
                    <a:pt x="31242" y="1182700"/>
                  </a:lnTo>
                  <a:lnTo>
                    <a:pt x="43853" y="1226146"/>
                  </a:lnTo>
                  <a:lnTo>
                    <a:pt x="58508" y="1268907"/>
                  </a:lnTo>
                  <a:lnTo>
                    <a:pt x="75184" y="1310932"/>
                  </a:lnTo>
                  <a:lnTo>
                    <a:pt x="93865" y="1352130"/>
                  </a:lnTo>
                  <a:lnTo>
                    <a:pt x="114503" y="1392415"/>
                  </a:lnTo>
                  <a:lnTo>
                    <a:pt x="137071" y="1431721"/>
                  </a:lnTo>
                  <a:lnTo>
                    <a:pt x="161556" y="1469961"/>
                  </a:lnTo>
                  <a:lnTo>
                    <a:pt x="187909" y="1507070"/>
                  </a:lnTo>
                  <a:lnTo>
                    <a:pt x="216115" y="1542961"/>
                  </a:lnTo>
                  <a:lnTo>
                    <a:pt x="246138" y="1577543"/>
                  </a:lnTo>
                  <a:lnTo>
                    <a:pt x="277952" y="1610766"/>
                  </a:lnTo>
                  <a:lnTo>
                    <a:pt x="299885" y="1631505"/>
                  </a:lnTo>
                  <a:lnTo>
                    <a:pt x="311518" y="1642516"/>
                  </a:lnTo>
                  <a:lnTo>
                    <a:pt x="346824" y="1672755"/>
                  </a:lnTo>
                  <a:lnTo>
                    <a:pt x="347091" y="1672958"/>
                  </a:lnTo>
                  <a:lnTo>
                    <a:pt x="383844" y="1701368"/>
                  </a:lnTo>
                  <a:lnTo>
                    <a:pt x="422516" y="1728292"/>
                  </a:lnTo>
                  <a:lnTo>
                    <a:pt x="462851" y="1753450"/>
                  </a:lnTo>
                  <a:lnTo>
                    <a:pt x="504799" y="1776755"/>
                  </a:lnTo>
                  <a:lnTo>
                    <a:pt x="548322" y="1798142"/>
                  </a:lnTo>
                  <a:lnTo>
                    <a:pt x="592823" y="1817281"/>
                  </a:lnTo>
                  <a:lnTo>
                    <a:pt x="637755" y="1833968"/>
                  </a:lnTo>
                  <a:lnTo>
                    <a:pt x="683031" y="1848231"/>
                  </a:lnTo>
                  <a:lnTo>
                    <a:pt x="728586" y="1860092"/>
                  </a:lnTo>
                  <a:lnTo>
                    <a:pt x="774331" y="1869592"/>
                  </a:lnTo>
                  <a:lnTo>
                    <a:pt x="935291" y="2130412"/>
                  </a:lnTo>
                  <a:lnTo>
                    <a:pt x="1072642" y="1875510"/>
                  </a:lnTo>
                  <a:lnTo>
                    <a:pt x="1120863" y="1867446"/>
                  </a:lnTo>
                  <a:lnTo>
                    <a:pt x="1168527" y="1856917"/>
                  </a:lnTo>
                  <a:lnTo>
                    <a:pt x="1215542" y="1843963"/>
                  </a:lnTo>
                  <a:lnTo>
                    <a:pt x="1261783" y="1828622"/>
                  </a:lnTo>
                  <a:lnTo>
                    <a:pt x="1307185" y="1810918"/>
                  </a:lnTo>
                  <a:lnTo>
                    <a:pt x="1351635" y="1790903"/>
                  </a:lnTo>
                  <a:lnTo>
                    <a:pt x="1395031" y="1768602"/>
                  </a:lnTo>
                  <a:lnTo>
                    <a:pt x="1437284" y="1744052"/>
                  </a:lnTo>
                  <a:lnTo>
                    <a:pt x="1478292" y="1717294"/>
                  </a:lnTo>
                  <a:lnTo>
                    <a:pt x="1517942" y="1688363"/>
                  </a:lnTo>
                  <a:lnTo>
                    <a:pt x="1556156" y="1657299"/>
                  </a:lnTo>
                  <a:lnTo>
                    <a:pt x="1592834" y="1624139"/>
                  </a:lnTo>
                  <a:lnTo>
                    <a:pt x="1627873" y="1588909"/>
                  </a:lnTo>
                  <a:lnTo>
                    <a:pt x="1661172" y="1551647"/>
                  </a:lnTo>
                  <a:lnTo>
                    <a:pt x="1692630" y="1512392"/>
                  </a:lnTo>
                  <a:lnTo>
                    <a:pt x="1722158" y="1471193"/>
                  </a:lnTo>
                  <a:lnTo>
                    <a:pt x="1749640" y="1428064"/>
                  </a:lnTo>
                  <a:lnTo>
                    <a:pt x="1775002" y="1383055"/>
                  </a:lnTo>
                  <a:lnTo>
                    <a:pt x="1798142" y="1336205"/>
                  </a:lnTo>
                  <a:lnTo>
                    <a:pt x="1817293" y="1291653"/>
                  </a:lnTo>
                  <a:lnTo>
                    <a:pt x="1833994" y="1246657"/>
                  </a:lnTo>
                  <a:lnTo>
                    <a:pt x="1848269" y="1201318"/>
                  </a:lnTo>
                  <a:lnTo>
                    <a:pt x="1860143" y="1155712"/>
                  </a:lnTo>
                  <a:lnTo>
                    <a:pt x="1869643" y="1109903"/>
                  </a:lnTo>
                  <a:lnTo>
                    <a:pt x="1876806" y="1063980"/>
                  </a:lnTo>
                  <a:lnTo>
                    <a:pt x="1881657" y="1018019"/>
                  </a:lnTo>
                  <a:lnTo>
                    <a:pt x="1884222" y="972096"/>
                  </a:lnTo>
                  <a:lnTo>
                    <a:pt x="1884527" y="926299"/>
                  </a:lnTo>
                  <a:close/>
                </a:path>
              </a:pathLst>
            </a:custGeom>
            <a:solidFill>
              <a:srgbClr val="4DBE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IN"/>
            </a:p>
          </p:txBody>
        </p:sp>
        <p:pic>
          <p:nvPicPr>
            <p:cNvPr id="8221" name="object 18">
              <a:extLst>
                <a:ext uri="{FF2B5EF4-FFF2-40B4-BE49-F238E27FC236}">
                  <a16:creationId xmlns:a16="http://schemas.microsoft.com/office/drawing/2014/main" id="{3F70A214-EAC8-9BD1-A90D-D2819D1FBB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20108" y="2172349"/>
              <a:ext cx="3256043" cy="3257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22" name="object 19">
              <a:extLst>
                <a:ext uri="{FF2B5EF4-FFF2-40B4-BE49-F238E27FC236}">
                  <a16:creationId xmlns:a16="http://schemas.microsoft.com/office/drawing/2014/main" id="{62769896-25E6-F050-739F-CC872DACA0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77227" y="5328253"/>
              <a:ext cx="344170" cy="344170"/>
            </a:xfrm>
            <a:custGeom>
              <a:avLst/>
              <a:gdLst>
                <a:gd name="T0" fmla="*/ 171890 w 344170"/>
                <a:gd name="T1" fmla="*/ 343779 h 344170"/>
                <a:gd name="T2" fmla="*/ 126194 w 344170"/>
                <a:gd name="T3" fmla="*/ 337639 h 344170"/>
                <a:gd name="T4" fmla="*/ 85133 w 344170"/>
                <a:gd name="T5" fmla="*/ 320311 h 344170"/>
                <a:gd name="T6" fmla="*/ 50345 w 344170"/>
                <a:gd name="T7" fmla="*/ 293434 h 344170"/>
                <a:gd name="T8" fmla="*/ 23467 w 344170"/>
                <a:gd name="T9" fmla="*/ 258646 h 344170"/>
                <a:gd name="T10" fmla="*/ 6139 w 344170"/>
                <a:gd name="T11" fmla="*/ 217585 h 344170"/>
                <a:gd name="T12" fmla="*/ 0 w 344170"/>
                <a:gd name="T13" fmla="*/ 171889 h 344170"/>
                <a:gd name="T14" fmla="*/ 6139 w 344170"/>
                <a:gd name="T15" fmla="*/ 126194 h 344170"/>
                <a:gd name="T16" fmla="*/ 23467 w 344170"/>
                <a:gd name="T17" fmla="*/ 85133 h 344170"/>
                <a:gd name="T18" fmla="*/ 50345 w 344170"/>
                <a:gd name="T19" fmla="*/ 50345 h 344170"/>
                <a:gd name="T20" fmla="*/ 85133 w 344170"/>
                <a:gd name="T21" fmla="*/ 23468 h 344170"/>
                <a:gd name="T22" fmla="*/ 126194 w 344170"/>
                <a:gd name="T23" fmla="*/ 6140 h 344170"/>
                <a:gd name="T24" fmla="*/ 171889 w 344170"/>
                <a:gd name="T25" fmla="*/ 0 h 344170"/>
                <a:gd name="T26" fmla="*/ 217584 w 344170"/>
                <a:gd name="T27" fmla="*/ 6140 h 344170"/>
                <a:gd name="T28" fmla="*/ 258645 w 344170"/>
                <a:gd name="T29" fmla="*/ 23468 h 344170"/>
                <a:gd name="T30" fmla="*/ 293434 w 344170"/>
                <a:gd name="T31" fmla="*/ 50345 h 344170"/>
                <a:gd name="T32" fmla="*/ 320311 w 344170"/>
                <a:gd name="T33" fmla="*/ 85133 h 344170"/>
                <a:gd name="T34" fmla="*/ 337639 w 344170"/>
                <a:gd name="T35" fmla="*/ 126194 h 344170"/>
                <a:gd name="T36" fmla="*/ 343779 w 344170"/>
                <a:gd name="T37" fmla="*/ 171889 h 344170"/>
                <a:gd name="T38" fmla="*/ 337639 w 344170"/>
                <a:gd name="T39" fmla="*/ 217585 h 344170"/>
                <a:gd name="T40" fmla="*/ 320311 w 344170"/>
                <a:gd name="T41" fmla="*/ 258646 h 344170"/>
                <a:gd name="T42" fmla="*/ 293434 w 344170"/>
                <a:gd name="T43" fmla="*/ 293434 h 344170"/>
                <a:gd name="T44" fmla="*/ 258645 w 344170"/>
                <a:gd name="T45" fmla="*/ 320311 h 344170"/>
                <a:gd name="T46" fmla="*/ 217584 w 344170"/>
                <a:gd name="T47" fmla="*/ 337639 h 344170"/>
                <a:gd name="T48" fmla="*/ 171890 w 344170"/>
                <a:gd name="T49" fmla="*/ 343779 h 344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44170" h="344170">
                  <a:moveTo>
                    <a:pt x="171890" y="343779"/>
                  </a:moveTo>
                  <a:lnTo>
                    <a:pt x="126194" y="337639"/>
                  </a:lnTo>
                  <a:lnTo>
                    <a:pt x="85133" y="320311"/>
                  </a:lnTo>
                  <a:lnTo>
                    <a:pt x="50345" y="293434"/>
                  </a:lnTo>
                  <a:lnTo>
                    <a:pt x="23467" y="258646"/>
                  </a:lnTo>
                  <a:lnTo>
                    <a:pt x="6139" y="217585"/>
                  </a:lnTo>
                  <a:lnTo>
                    <a:pt x="0" y="171889"/>
                  </a:lnTo>
                  <a:lnTo>
                    <a:pt x="6139" y="126194"/>
                  </a:lnTo>
                  <a:lnTo>
                    <a:pt x="23467" y="85133"/>
                  </a:lnTo>
                  <a:lnTo>
                    <a:pt x="50345" y="50345"/>
                  </a:lnTo>
                  <a:lnTo>
                    <a:pt x="85133" y="23468"/>
                  </a:lnTo>
                  <a:lnTo>
                    <a:pt x="126194" y="6140"/>
                  </a:lnTo>
                  <a:lnTo>
                    <a:pt x="171889" y="0"/>
                  </a:lnTo>
                  <a:lnTo>
                    <a:pt x="217584" y="6140"/>
                  </a:lnTo>
                  <a:lnTo>
                    <a:pt x="258645" y="23468"/>
                  </a:lnTo>
                  <a:lnTo>
                    <a:pt x="293434" y="50345"/>
                  </a:lnTo>
                  <a:lnTo>
                    <a:pt x="320311" y="85133"/>
                  </a:lnTo>
                  <a:lnTo>
                    <a:pt x="337639" y="126194"/>
                  </a:lnTo>
                  <a:lnTo>
                    <a:pt x="343779" y="171889"/>
                  </a:lnTo>
                  <a:lnTo>
                    <a:pt x="337639" y="217585"/>
                  </a:lnTo>
                  <a:lnTo>
                    <a:pt x="320311" y="258646"/>
                  </a:lnTo>
                  <a:lnTo>
                    <a:pt x="293434" y="293434"/>
                  </a:lnTo>
                  <a:lnTo>
                    <a:pt x="258645" y="320311"/>
                  </a:lnTo>
                  <a:lnTo>
                    <a:pt x="217584" y="337639"/>
                  </a:lnTo>
                  <a:lnTo>
                    <a:pt x="171890" y="343779"/>
                  </a:lnTo>
                  <a:close/>
                </a:path>
              </a:pathLst>
            </a:custGeom>
            <a:solidFill>
              <a:srgbClr val="80D0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IN"/>
            </a:p>
          </p:txBody>
        </p:sp>
        <p:pic>
          <p:nvPicPr>
            <p:cNvPr id="8223" name="object 20">
              <a:extLst>
                <a:ext uri="{FF2B5EF4-FFF2-40B4-BE49-F238E27FC236}">
                  <a16:creationId xmlns:a16="http://schemas.microsoft.com/office/drawing/2014/main" id="{3C69372C-B1ED-4A4B-648E-6464E10C8C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62585" y="5296291"/>
              <a:ext cx="395641" cy="412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24" name="object 21">
              <a:extLst>
                <a:ext uri="{FF2B5EF4-FFF2-40B4-BE49-F238E27FC236}">
                  <a16:creationId xmlns:a16="http://schemas.microsoft.com/office/drawing/2014/main" id="{87E097EC-5964-3797-F3B8-3DD432D134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75663" y="3056787"/>
              <a:ext cx="1884680" cy="2130425"/>
            </a:xfrm>
            <a:custGeom>
              <a:avLst/>
              <a:gdLst>
                <a:gd name="T0" fmla="*/ 1878507 w 1884680"/>
                <a:gd name="T1" fmla="*/ 835367 h 2130425"/>
                <a:gd name="T2" fmla="*/ 1868627 w 1884680"/>
                <a:gd name="T3" fmla="*/ 770255 h 2130425"/>
                <a:gd name="T4" fmla="*/ 1853285 w 1884680"/>
                <a:gd name="T5" fmla="*/ 701827 h 2130425"/>
                <a:gd name="T6" fmla="*/ 1837016 w 1884680"/>
                <a:gd name="T7" fmla="*/ 959358 h 2130425"/>
                <a:gd name="T8" fmla="*/ 1790001 w 1884680"/>
                <a:gd name="T9" fmla="*/ 1228547 h 2130425"/>
                <a:gd name="T10" fmla="*/ 1659686 w 1884680"/>
                <a:gd name="T11" fmla="*/ 1477162 h 2130425"/>
                <a:gd name="T12" fmla="*/ 1467358 w 1884680"/>
                <a:gd name="T13" fmla="*/ 1666862 h 2130425"/>
                <a:gd name="T14" fmla="*/ 1231569 w 1884680"/>
                <a:gd name="T15" fmla="*/ 1788896 h 2130425"/>
                <a:gd name="T16" fmla="*/ 970026 w 1884680"/>
                <a:gd name="T17" fmla="*/ 1836724 h 2130425"/>
                <a:gd name="T18" fmla="*/ 700455 w 1884680"/>
                <a:gd name="T19" fmla="*/ 1803793 h 2130425"/>
                <a:gd name="T20" fmla="*/ 445109 w 1884680"/>
                <a:gd name="T21" fmla="*/ 1686267 h 2130425"/>
                <a:gd name="T22" fmla="*/ 244767 w 1884680"/>
                <a:gd name="T23" fmla="*/ 1502905 h 2130425"/>
                <a:gd name="T24" fmla="*/ 110998 w 1884680"/>
                <a:gd name="T25" fmla="*/ 1273136 h 2130425"/>
                <a:gd name="T26" fmla="*/ 50355 w 1884680"/>
                <a:gd name="T27" fmla="*/ 1014653 h 2130425"/>
                <a:gd name="T28" fmla="*/ 69367 w 1884680"/>
                <a:gd name="T29" fmla="*/ 745185 h 2130425"/>
                <a:gd name="T30" fmla="*/ 173469 w 1884680"/>
                <a:gd name="T31" fmla="*/ 484505 h 2130425"/>
                <a:gd name="T32" fmla="*/ 347370 w 1884680"/>
                <a:gd name="T33" fmla="*/ 273710 h 2130425"/>
                <a:gd name="T34" fmla="*/ 570636 w 1884680"/>
                <a:gd name="T35" fmla="*/ 128397 h 2130425"/>
                <a:gd name="T36" fmla="*/ 825563 w 1884680"/>
                <a:gd name="T37" fmla="*/ 55105 h 2130425"/>
                <a:gd name="T38" fmla="*/ 1094422 w 1884680"/>
                <a:gd name="T39" fmla="*/ 60388 h 2130425"/>
                <a:gd name="T40" fmla="*/ 1358988 w 1884680"/>
                <a:gd name="T41" fmla="*/ 150533 h 2130425"/>
                <a:gd name="T42" fmla="*/ 1580057 w 1884680"/>
                <a:gd name="T43" fmla="*/ 314477 h 2130425"/>
                <a:gd name="T44" fmla="*/ 1736750 w 1884680"/>
                <a:gd name="T45" fmla="*/ 530745 h 2130425"/>
                <a:gd name="T46" fmla="*/ 1822500 w 1884680"/>
                <a:gd name="T47" fmla="*/ 781634 h 2130425"/>
                <a:gd name="T48" fmla="*/ 1834718 w 1884680"/>
                <a:gd name="T49" fmla="*/ 641032 h 2130425"/>
                <a:gd name="T50" fmla="*/ 1811172 w 1884680"/>
                <a:gd name="T51" fmla="*/ 578243 h 2130425"/>
                <a:gd name="T52" fmla="*/ 1770761 w 1884680"/>
                <a:gd name="T53" fmla="*/ 493598 h 2130425"/>
                <a:gd name="T54" fmla="*/ 1668411 w 1884680"/>
                <a:gd name="T55" fmla="*/ 341579 h 2130425"/>
                <a:gd name="T56" fmla="*/ 1626450 w 1884680"/>
                <a:gd name="T57" fmla="*/ 294500 h 2130425"/>
                <a:gd name="T58" fmla="*/ 1573009 w 1884680"/>
                <a:gd name="T59" fmla="*/ 242011 h 2130425"/>
                <a:gd name="T60" fmla="*/ 1515656 w 1884680"/>
                <a:gd name="T61" fmla="*/ 194652 h 2130425"/>
                <a:gd name="T62" fmla="*/ 1462011 w 1884680"/>
                <a:gd name="T63" fmla="*/ 156248 h 2130425"/>
                <a:gd name="T64" fmla="*/ 1391742 w 1884680"/>
                <a:gd name="T65" fmla="*/ 114211 h 2130425"/>
                <a:gd name="T66" fmla="*/ 1336205 w 1884680"/>
                <a:gd name="T67" fmla="*/ 86385 h 2130425"/>
                <a:gd name="T68" fmla="*/ 1257465 w 1884680"/>
                <a:gd name="T69" fmla="*/ 54368 h 2130425"/>
                <a:gd name="T70" fmla="*/ 1201318 w 1884680"/>
                <a:gd name="T71" fmla="*/ 36258 h 2130425"/>
                <a:gd name="T72" fmla="*/ 972096 w 1884680"/>
                <a:gd name="T73" fmla="*/ 304 h 2130425"/>
                <a:gd name="T74" fmla="*/ 835367 w 1884680"/>
                <a:gd name="T75" fmla="*/ 6032 h 2130425"/>
                <a:gd name="T76" fmla="*/ 770255 w 1884680"/>
                <a:gd name="T77" fmla="*/ 15913 h 2130425"/>
                <a:gd name="T78" fmla="*/ 701827 w 1884680"/>
                <a:gd name="T79" fmla="*/ 31254 h 2130425"/>
                <a:gd name="T80" fmla="*/ 627888 w 1884680"/>
                <a:gd name="T81" fmla="*/ 54076 h 2130425"/>
                <a:gd name="T82" fmla="*/ 573608 w 1884680"/>
                <a:gd name="T83" fmla="*/ 75196 h 2130425"/>
                <a:gd name="T84" fmla="*/ 452818 w 1884680"/>
                <a:gd name="T85" fmla="*/ 137083 h 2130425"/>
                <a:gd name="T86" fmla="*/ 331292 w 1884680"/>
                <a:gd name="T87" fmla="*/ 225044 h 2130425"/>
                <a:gd name="T88" fmla="*/ 259765 w 1884680"/>
                <a:gd name="T89" fmla="*/ 292760 h 2130425"/>
                <a:gd name="T90" fmla="*/ 224980 w 1884680"/>
                <a:gd name="T91" fmla="*/ 331419 h 2130425"/>
                <a:gd name="T92" fmla="*/ 169303 w 1884680"/>
                <a:gd name="T93" fmla="*/ 403771 h 2130425"/>
                <a:gd name="T94" fmla="*/ 136296 w 1884680"/>
                <a:gd name="T95" fmla="*/ 454507 h 2130425"/>
                <a:gd name="T96" fmla="*/ 99339 w 1884680"/>
                <a:gd name="T97" fmla="*/ 521970 h 2130425"/>
                <a:gd name="T98" fmla="*/ 69850 w 1884680"/>
                <a:gd name="T99" fmla="*/ 586803 h 2130425"/>
                <a:gd name="T100" fmla="*/ 41681 w 1884680"/>
                <a:gd name="T101" fmla="*/ 665988 h 2130425"/>
                <a:gd name="T102" fmla="*/ 7721 w 1884680"/>
                <a:gd name="T103" fmla="*/ 820559 h 2130425"/>
                <a:gd name="T104" fmla="*/ 12306 w 1884680"/>
                <a:gd name="T105" fmla="*/ 1094143 h 2130425"/>
                <a:gd name="T106" fmla="*/ 93865 w 1884680"/>
                <a:gd name="T107" fmla="*/ 1352130 h 2130425"/>
                <a:gd name="T108" fmla="*/ 246138 w 1884680"/>
                <a:gd name="T109" fmla="*/ 1577543 h 2130425"/>
                <a:gd name="T110" fmla="*/ 422529 w 1884680"/>
                <a:gd name="T111" fmla="*/ 1728292 h 2130425"/>
                <a:gd name="T112" fmla="*/ 683031 w 1884680"/>
                <a:gd name="T113" fmla="*/ 1848231 h 2130425"/>
                <a:gd name="T114" fmla="*/ 1168539 w 1884680"/>
                <a:gd name="T115" fmla="*/ 1856917 h 2130425"/>
                <a:gd name="T116" fmla="*/ 1437284 w 1884680"/>
                <a:gd name="T117" fmla="*/ 1744052 h 2130425"/>
                <a:gd name="T118" fmla="*/ 1661172 w 1884680"/>
                <a:gd name="T119" fmla="*/ 1551647 h 2130425"/>
                <a:gd name="T120" fmla="*/ 1817306 w 1884680"/>
                <a:gd name="T121" fmla="*/ 1291653 h 2130425"/>
                <a:gd name="T122" fmla="*/ 1881657 w 1884680"/>
                <a:gd name="T123" fmla="*/ 1018019 h 2130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884680" h="2130425">
                  <a:moveTo>
                    <a:pt x="1884540" y="926299"/>
                  </a:moveTo>
                  <a:lnTo>
                    <a:pt x="1882622" y="880694"/>
                  </a:lnTo>
                  <a:lnTo>
                    <a:pt x="1881619" y="869657"/>
                  </a:lnTo>
                  <a:lnTo>
                    <a:pt x="1881555" y="868413"/>
                  </a:lnTo>
                  <a:lnTo>
                    <a:pt x="1881200" y="865098"/>
                  </a:lnTo>
                  <a:lnTo>
                    <a:pt x="1878507" y="835367"/>
                  </a:lnTo>
                  <a:lnTo>
                    <a:pt x="1876742" y="822782"/>
                  </a:lnTo>
                  <a:lnTo>
                    <a:pt x="1876361" y="819073"/>
                  </a:lnTo>
                  <a:lnTo>
                    <a:pt x="1875294" y="812380"/>
                  </a:lnTo>
                  <a:lnTo>
                    <a:pt x="1872234" y="790397"/>
                  </a:lnTo>
                  <a:lnTo>
                    <a:pt x="1869655" y="776833"/>
                  </a:lnTo>
                  <a:lnTo>
                    <a:pt x="1868627" y="770255"/>
                  </a:lnTo>
                  <a:lnTo>
                    <a:pt x="1866823" y="761834"/>
                  </a:lnTo>
                  <a:lnTo>
                    <a:pt x="1863813" y="745858"/>
                  </a:lnTo>
                  <a:lnTo>
                    <a:pt x="1860334" y="731316"/>
                  </a:lnTo>
                  <a:lnTo>
                    <a:pt x="1858365" y="722058"/>
                  </a:lnTo>
                  <a:lnTo>
                    <a:pt x="1856130" y="713740"/>
                  </a:lnTo>
                  <a:lnTo>
                    <a:pt x="1853285" y="701827"/>
                  </a:lnTo>
                  <a:lnTo>
                    <a:pt x="1848713" y="686130"/>
                  </a:lnTo>
                  <a:lnTo>
                    <a:pt x="1845627" y="674573"/>
                  </a:lnTo>
                  <a:lnTo>
                    <a:pt x="1843227" y="667232"/>
                  </a:lnTo>
                  <a:lnTo>
                    <a:pt x="1840674" y="658393"/>
                  </a:lnTo>
                  <a:lnTo>
                    <a:pt x="1837016" y="647738"/>
                  </a:lnTo>
                  <a:lnTo>
                    <a:pt x="1837016" y="959358"/>
                  </a:lnTo>
                  <a:lnTo>
                    <a:pt x="1835048" y="1004354"/>
                  </a:lnTo>
                  <a:lnTo>
                    <a:pt x="1830768" y="1049401"/>
                  </a:lnTo>
                  <a:lnTo>
                    <a:pt x="1824151" y="1094422"/>
                  </a:lnTo>
                  <a:lnTo>
                    <a:pt x="1815172" y="1139355"/>
                  </a:lnTo>
                  <a:lnTo>
                    <a:pt x="1803793" y="1184084"/>
                  </a:lnTo>
                  <a:lnTo>
                    <a:pt x="1790001" y="1228547"/>
                  </a:lnTo>
                  <a:lnTo>
                    <a:pt x="1773745" y="1272667"/>
                  </a:lnTo>
                  <a:lnTo>
                    <a:pt x="1755000" y="1316342"/>
                  </a:lnTo>
                  <a:lnTo>
                    <a:pt x="1734007" y="1358988"/>
                  </a:lnTo>
                  <a:lnTo>
                    <a:pt x="1711071" y="1400035"/>
                  </a:lnTo>
                  <a:lnTo>
                    <a:pt x="1686267" y="1439430"/>
                  </a:lnTo>
                  <a:lnTo>
                    <a:pt x="1659686" y="1477162"/>
                  </a:lnTo>
                  <a:lnTo>
                    <a:pt x="1631403" y="1513205"/>
                  </a:lnTo>
                  <a:lnTo>
                    <a:pt x="1601495" y="1547507"/>
                  </a:lnTo>
                  <a:lnTo>
                    <a:pt x="1570062" y="1580057"/>
                  </a:lnTo>
                  <a:lnTo>
                    <a:pt x="1537169" y="1610817"/>
                  </a:lnTo>
                  <a:lnTo>
                    <a:pt x="1502905" y="1639760"/>
                  </a:lnTo>
                  <a:lnTo>
                    <a:pt x="1467358" y="1666862"/>
                  </a:lnTo>
                  <a:lnTo>
                    <a:pt x="1430604" y="1692071"/>
                  </a:lnTo>
                  <a:lnTo>
                    <a:pt x="1392720" y="1715376"/>
                  </a:lnTo>
                  <a:lnTo>
                    <a:pt x="1353794" y="1736750"/>
                  </a:lnTo>
                  <a:lnTo>
                    <a:pt x="1313903" y="1756143"/>
                  </a:lnTo>
                  <a:lnTo>
                    <a:pt x="1273136" y="1773529"/>
                  </a:lnTo>
                  <a:lnTo>
                    <a:pt x="1231569" y="1788896"/>
                  </a:lnTo>
                  <a:lnTo>
                    <a:pt x="1189291" y="1802193"/>
                  </a:lnTo>
                  <a:lnTo>
                    <a:pt x="1146378" y="1813407"/>
                  </a:lnTo>
                  <a:lnTo>
                    <a:pt x="1102906" y="1822500"/>
                  </a:lnTo>
                  <a:lnTo>
                    <a:pt x="1058976" y="1829435"/>
                  </a:lnTo>
                  <a:lnTo>
                    <a:pt x="1014653" y="1834184"/>
                  </a:lnTo>
                  <a:lnTo>
                    <a:pt x="970026" y="1836724"/>
                  </a:lnTo>
                  <a:lnTo>
                    <a:pt x="925182" y="1837016"/>
                  </a:lnTo>
                  <a:lnTo>
                    <a:pt x="880186" y="1835048"/>
                  </a:lnTo>
                  <a:lnTo>
                    <a:pt x="835139" y="1830768"/>
                  </a:lnTo>
                  <a:lnTo>
                    <a:pt x="790105" y="1824151"/>
                  </a:lnTo>
                  <a:lnTo>
                    <a:pt x="745185" y="1815172"/>
                  </a:lnTo>
                  <a:lnTo>
                    <a:pt x="700455" y="1803793"/>
                  </a:lnTo>
                  <a:lnTo>
                    <a:pt x="655980" y="1790001"/>
                  </a:lnTo>
                  <a:lnTo>
                    <a:pt x="611873" y="1773745"/>
                  </a:lnTo>
                  <a:lnTo>
                    <a:pt x="568185" y="1755000"/>
                  </a:lnTo>
                  <a:lnTo>
                    <a:pt x="525538" y="1734007"/>
                  </a:lnTo>
                  <a:lnTo>
                    <a:pt x="484505" y="1711071"/>
                  </a:lnTo>
                  <a:lnTo>
                    <a:pt x="445109" y="1686267"/>
                  </a:lnTo>
                  <a:lnTo>
                    <a:pt x="407365" y="1659686"/>
                  </a:lnTo>
                  <a:lnTo>
                    <a:pt x="371335" y="1631403"/>
                  </a:lnTo>
                  <a:lnTo>
                    <a:pt x="337019" y="1601495"/>
                  </a:lnTo>
                  <a:lnTo>
                    <a:pt x="304469" y="1570062"/>
                  </a:lnTo>
                  <a:lnTo>
                    <a:pt x="273710" y="1537169"/>
                  </a:lnTo>
                  <a:lnTo>
                    <a:pt x="244767" y="1502905"/>
                  </a:lnTo>
                  <a:lnTo>
                    <a:pt x="217678" y="1467358"/>
                  </a:lnTo>
                  <a:lnTo>
                    <a:pt x="192455" y="1430604"/>
                  </a:lnTo>
                  <a:lnTo>
                    <a:pt x="169151" y="1392720"/>
                  </a:lnTo>
                  <a:lnTo>
                    <a:pt x="147789" y="1353781"/>
                  </a:lnTo>
                  <a:lnTo>
                    <a:pt x="128397" y="1313903"/>
                  </a:lnTo>
                  <a:lnTo>
                    <a:pt x="110998" y="1273136"/>
                  </a:lnTo>
                  <a:lnTo>
                    <a:pt x="95643" y="1231569"/>
                  </a:lnTo>
                  <a:lnTo>
                    <a:pt x="82334" y="1189291"/>
                  </a:lnTo>
                  <a:lnTo>
                    <a:pt x="71132" y="1146365"/>
                  </a:lnTo>
                  <a:lnTo>
                    <a:pt x="62039" y="1102906"/>
                  </a:lnTo>
                  <a:lnTo>
                    <a:pt x="55105" y="1058976"/>
                  </a:lnTo>
                  <a:lnTo>
                    <a:pt x="50355" y="1014653"/>
                  </a:lnTo>
                  <a:lnTo>
                    <a:pt x="47815" y="970026"/>
                  </a:lnTo>
                  <a:lnTo>
                    <a:pt x="47510" y="925169"/>
                  </a:lnTo>
                  <a:lnTo>
                    <a:pt x="49491" y="880186"/>
                  </a:lnTo>
                  <a:lnTo>
                    <a:pt x="53771" y="835139"/>
                  </a:lnTo>
                  <a:lnTo>
                    <a:pt x="60388" y="790105"/>
                  </a:lnTo>
                  <a:lnTo>
                    <a:pt x="69367" y="745185"/>
                  </a:lnTo>
                  <a:lnTo>
                    <a:pt x="80733" y="700455"/>
                  </a:lnTo>
                  <a:lnTo>
                    <a:pt x="94538" y="655980"/>
                  </a:lnTo>
                  <a:lnTo>
                    <a:pt x="110794" y="611873"/>
                  </a:lnTo>
                  <a:lnTo>
                    <a:pt x="129527" y="568185"/>
                  </a:lnTo>
                  <a:lnTo>
                    <a:pt x="150533" y="525538"/>
                  </a:lnTo>
                  <a:lnTo>
                    <a:pt x="173469" y="484505"/>
                  </a:lnTo>
                  <a:lnTo>
                    <a:pt x="198272" y="445109"/>
                  </a:lnTo>
                  <a:lnTo>
                    <a:pt x="224853" y="407365"/>
                  </a:lnTo>
                  <a:lnTo>
                    <a:pt x="253136" y="371335"/>
                  </a:lnTo>
                  <a:lnTo>
                    <a:pt x="283032" y="337019"/>
                  </a:lnTo>
                  <a:lnTo>
                    <a:pt x="314477" y="304469"/>
                  </a:lnTo>
                  <a:lnTo>
                    <a:pt x="347370" y="273710"/>
                  </a:lnTo>
                  <a:lnTo>
                    <a:pt x="381622" y="244767"/>
                  </a:lnTo>
                  <a:lnTo>
                    <a:pt x="417182" y="217678"/>
                  </a:lnTo>
                  <a:lnTo>
                    <a:pt x="453936" y="192455"/>
                  </a:lnTo>
                  <a:lnTo>
                    <a:pt x="491820" y="169151"/>
                  </a:lnTo>
                  <a:lnTo>
                    <a:pt x="530745" y="147789"/>
                  </a:lnTo>
                  <a:lnTo>
                    <a:pt x="570636" y="128397"/>
                  </a:lnTo>
                  <a:lnTo>
                    <a:pt x="611403" y="110998"/>
                  </a:lnTo>
                  <a:lnTo>
                    <a:pt x="652970" y="95643"/>
                  </a:lnTo>
                  <a:lnTo>
                    <a:pt x="695248" y="82334"/>
                  </a:lnTo>
                  <a:lnTo>
                    <a:pt x="738162" y="71132"/>
                  </a:lnTo>
                  <a:lnTo>
                    <a:pt x="781634" y="62039"/>
                  </a:lnTo>
                  <a:lnTo>
                    <a:pt x="825563" y="55105"/>
                  </a:lnTo>
                  <a:lnTo>
                    <a:pt x="869886" y="50355"/>
                  </a:lnTo>
                  <a:lnTo>
                    <a:pt x="914514" y="47815"/>
                  </a:lnTo>
                  <a:lnTo>
                    <a:pt x="959358" y="47510"/>
                  </a:lnTo>
                  <a:lnTo>
                    <a:pt x="1004354" y="49491"/>
                  </a:lnTo>
                  <a:lnTo>
                    <a:pt x="1049401" y="53771"/>
                  </a:lnTo>
                  <a:lnTo>
                    <a:pt x="1094422" y="60388"/>
                  </a:lnTo>
                  <a:lnTo>
                    <a:pt x="1139355" y="69367"/>
                  </a:lnTo>
                  <a:lnTo>
                    <a:pt x="1184084" y="80733"/>
                  </a:lnTo>
                  <a:lnTo>
                    <a:pt x="1228547" y="94538"/>
                  </a:lnTo>
                  <a:lnTo>
                    <a:pt x="1272667" y="110794"/>
                  </a:lnTo>
                  <a:lnTo>
                    <a:pt x="1316342" y="129540"/>
                  </a:lnTo>
                  <a:lnTo>
                    <a:pt x="1358988" y="150533"/>
                  </a:lnTo>
                  <a:lnTo>
                    <a:pt x="1400035" y="173469"/>
                  </a:lnTo>
                  <a:lnTo>
                    <a:pt x="1439430" y="198272"/>
                  </a:lnTo>
                  <a:lnTo>
                    <a:pt x="1477162" y="224853"/>
                  </a:lnTo>
                  <a:lnTo>
                    <a:pt x="1513205" y="253136"/>
                  </a:lnTo>
                  <a:lnTo>
                    <a:pt x="1547507" y="283032"/>
                  </a:lnTo>
                  <a:lnTo>
                    <a:pt x="1580057" y="314477"/>
                  </a:lnTo>
                  <a:lnTo>
                    <a:pt x="1610829" y="347370"/>
                  </a:lnTo>
                  <a:lnTo>
                    <a:pt x="1639773" y="381622"/>
                  </a:lnTo>
                  <a:lnTo>
                    <a:pt x="1666862" y="417182"/>
                  </a:lnTo>
                  <a:lnTo>
                    <a:pt x="1692071" y="453936"/>
                  </a:lnTo>
                  <a:lnTo>
                    <a:pt x="1715376" y="491820"/>
                  </a:lnTo>
                  <a:lnTo>
                    <a:pt x="1736750" y="530745"/>
                  </a:lnTo>
                  <a:lnTo>
                    <a:pt x="1756143" y="570636"/>
                  </a:lnTo>
                  <a:lnTo>
                    <a:pt x="1773529" y="611403"/>
                  </a:lnTo>
                  <a:lnTo>
                    <a:pt x="1788896" y="652970"/>
                  </a:lnTo>
                  <a:lnTo>
                    <a:pt x="1802193" y="695248"/>
                  </a:lnTo>
                  <a:lnTo>
                    <a:pt x="1813407" y="738162"/>
                  </a:lnTo>
                  <a:lnTo>
                    <a:pt x="1822500" y="781634"/>
                  </a:lnTo>
                  <a:lnTo>
                    <a:pt x="1829435" y="825563"/>
                  </a:lnTo>
                  <a:lnTo>
                    <a:pt x="1834184" y="869886"/>
                  </a:lnTo>
                  <a:lnTo>
                    <a:pt x="1836724" y="914514"/>
                  </a:lnTo>
                  <a:lnTo>
                    <a:pt x="1837016" y="959358"/>
                  </a:lnTo>
                  <a:lnTo>
                    <a:pt x="1837016" y="647738"/>
                  </a:lnTo>
                  <a:lnTo>
                    <a:pt x="1834718" y="641032"/>
                  </a:lnTo>
                  <a:lnTo>
                    <a:pt x="1830451" y="627888"/>
                  </a:lnTo>
                  <a:lnTo>
                    <a:pt x="1828253" y="622185"/>
                  </a:lnTo>
                  <a:lnTo>
                    <a:pt x="1826018" y="615632"/>
                  </a:lnTo>
                  <a:lnTo>
                    <a:pt x="1818157" y="595858"/>
                  </a:lnTo>
                  <a:lnTo>
                    <a:pt x="1812899" y="582104"/>
                  </a:lnTo>
                  <a:lnTo>
                    <a:pt x="1811172" y="578243"/>
                  </a:lnTo>
                  <a:lnTo>
                    <a:pt x="1809343" y="573608"/>
                  </a:lnTo>
                  <a:lnTo>
                    <a:pt x="1798040" y="548716"/>
                  </a:lnTo>
                  <a:lnTo>
                    <a:pt x="1792986" y="537311"/>
                  </a:lnTo>
                  <a:lnTo>
                    <a:pt x="1792046" y="535482"/>
                  </a:lnTo>
                  <a:lnTo>
                    <a:pt x="1790661" y="532409"/>
                  </a:lnTo>
                  <a:lnTo>
                    <a:pt x="1770761" y="493598"/>
                  </a:lnTo>
                  <a:lnTo>
                    <a:pt x="1770024" y="492125"/>
                  </a:lnTo>
                  <a:lnTo>
                    <a:pt x="1747456" y="452818"/>
                  </a:lnTo>
                  <a:lnTo>
                    <a:pt x="1722983" y="414566"/>
                  </a:lnTo>
                  <a:lnTo>
                    <a:pt x="1696618" y="377469"/>
                  </a:lnTo>
                  <a:lnTo>
                    <a:pt x="1690649" y="369874"/>
                  </a:lnTo>
                  <a:lnTo>
                    <a:pt x="1668411" y="341579"/>
                  </a:lnTo>
                  <a:lnTo>
                    <a:pt x="1659813" y="331685"/>
                  </a:lnTo>
                  <a:lnTo>
                    <a:pt x="1659610" y="331419"/>
                  </a:lnTo>
                  <a:lnTo>
                    <a:pt x="1659128" y="330898"/>
                  </a:lnTo>
                  <a:lnTo>
                    <a:pt x="1638388" y="306984"/>
                  </a:lnTo>
                  <a:lnTo>
                    <a:pt x="1626755" y="294855"/>
                  </a:lnTo>
                  <a:lnTo>
                    <a:pt x="1626450" y="294500"/>
                  </a:lnTo>
                  <a:lnTo>
                    <a:pt x="1625930" y="293992"/>
                  </a:lnTo>
                  <a:lnTo>
                    <a:pt x="1606575" y="273773"/>
                  </a:lnTo>
                  <a:lnTo>
                    <a:pt x="1591894" y="259892"/>
                  </a:lnTo>
                  <a:lnTo>
                    <a:pt x="1591246" y="259232"/>
                  </a:lnTo>
                  <a:lnTo>
                    <a:pt x="1590446" y="258521"/>
                  </a:lnTo>
                  <a:lnTo>
                    <a:pt x="1573009" y="242011"/>
                  </a:lnTo>
                  <a:lnTo>
                    <a:pt x="1555330" y="226885"/>
                  </a:lnTo>
                  <a:lnTo>
                    <a:pt x="1554213" y="225869"/>
                  </a:lnTo>
                  <a:lnTo>
                    <a:pt x="1553133" y="225005"/>
                  </a:lnTo>
                  <a:lnTo>
                    <a:pt x="1537703" y="211785"/>
                  </a:lnTo>
                  <a:lnTo>
                    <a:pt x="1518018" y="196570"/>
                  </a:lnTo>
                  <a:lnTo>
                    <a:pt x="1515656" y="194652"/>
                  </a:lnTo>
                  <a:lnTo>
                    <a:pt x="1513814" y="193319"/>
                  </a:lnTo>
                  <a:lnTo>
                    <a:pt x="1500695" y="183172"/>
                  </a:lnTo>
                  <a:lnTo>
                    <a:pt x="1480350" y="169024"/>
                  </a:lnTo>
                  <a:lnTo>
                    <a:pt x="1475663" y="165608"/>
                  </a:lnTo>
                  <a:lnTo>
                    <a:pt x="1472641" y="163652"/>
                  </a:lnTo>
                  <a:lnTo>
                    <a:pt x="1462011" y="156248"/>
                  </a:lnTo>
                  <a:lnTo>
                    <a:pt x="1442034" y="143789"/>
                  </a:lnTo>
                  <a:lnTo>
                    <a:pt x="1434325" y="138785"/>
                  </a:lnTo>
                  <a:lnTo>
                    <a:pt x="1430172" y="136398"/>
                  </a:lnTo>
                  <a:lnTo>
                    <a:pt x="1421676" y="131089"/>
                  </a:lnTo>
                  <a:lnTo>
                    <a:pt x="1402854" y="120637"/>
                  </a:lnTo>
                  <a:lnTo>
                    <a:pt x="1391742" y="114211"/>
                  </a:lnTo>
                  <a:lnTo>
                    <a:pt x="1386687" y="111645"/>
                  </a:lnTo>
                  <a:lnTo>
                    <a:pt x="1379740" y="107772"/>
                  </a:lnTo>
                  <a:lnTo>
                    <a:pt x="1362113" y="99123"/>
                  </a:lnTo>
                  <a:lnTo>
                    <a:pt x="1348003" y="91922"/>
                  </a:lnTo>
                  <a:lnTo>
                    <a:pt x="1342339" y="89408"/>
                  </a:lnTo>
                  <a:lnTo>
                    <a:pt x="1336205" y="86385"/>
                  </a:lnTo>
                  <a:lnTo>
                    <a:pt x="1318298" y="78701"/>
                  </a:lnTo>
                  <a:lnTo>
                    <a:pt x="1303223" y="71970"/>
                  </a:lnTo>
                  <a:lnTo>
                    <a:pt x="1297990" y="69964"/>
                  </a:lnTo>
                  <a:lnTo>
                    <a:pt x="1291653" y="67233"/>
                  </a:lnTo>
                  <a:lnTo>
                    <a:pt x="1270469" y="59372"/>
                  </a:lnTo>
                  <a:lnTo>
                    <a:pt x="1257465" y="54368"/>
                  </a:lnTo>
                  <a:lnTo>
                    <a:pt x="1253578" y="53111"/>
                  </a:lnTo>
                  <a:lnTo>
                    <a:pt x="1246657" y="50533"/>
                  </a:lnTo>
                  <a:lnTo>
                    <a:pt x="1217955" y="41503"/>
                  </a:lnTo>
                  <a:lnTo>
                    <a:pt x="1210843" y="39179"/>
                  </a:lnTo>
                  <a:lnTo>
                    <a:pt x="1209128" y="38722"/>
                  </a:lnTo>
                  <a:lnTo>
                    <a:pt x="1201318" y="36258"/>
                  </a:lnTo>
                  <a:lnTo>
                    <a:pt x="1155712" y="24384"/>
                  </a:lnTo>
                  <a:lnTo>
                    <a:pt x="1109903" y="14884"/>
                  </a:lnTo>
                  <a:lnTo>
                    <a:pt x="1063980" y="7721"/>
                  </a:lnTo>
                  <a:lnTo>
                    <a:pt x="1048042" y="6045"/>
                  </a:lnTo>
                  <a:lnTo>
                    <a:pt x="1018019" y="2870"/>
                  </a:lnTo>
                  <a:lnTo>
                    <a:pt x="972096" y="304"/>
                  </a:lnTo>
                  <a:lnTo>
                    <a:pt x="926299" y="0"/>
                  </a:lnTo>
                  <a:lnTo>
                    <a:pt x="880694" y="1917"/>
                  </a:lnTo>
                  <a:lnTo>
                    <a:pt x="869670" y="2921"/>
                  </a:lnTo>
                  <a:lnTo>
                    <a:pt x="868400" y="2984"/>
                  </a:lnTo>
                  <a:lnTo>
                    <a:pt x="864997" y="3352"/>
                  </a:lnTo>
                  <a:lnTo>
                    <a:pt x="835367" y="6032"/>
                  </a:lnTo>
                  <a:lnTo>
                    <a:pt x="822807" y="7785"/>
                  </a:lnTo>
                  <a:lnTo>
                    <a:pt x="819061" y="8178"/>
                  </a:lnTo>
                  <a:lnTo>
                    <a:pt x="812266" y="9258"/>
                  </a:lnTo>
                  <a:lnTo>
                    <a:pt x="790397" y="12306"/>
                  </a:lnTo>
                  <a:lnTo>
                    <a:pt x="776820" y="14871"/>
                  </a:lnTo>
                  <a:lnTo>
                    <a:pt x="770255" y="15913"/>
                  </a:lnTo>
                  <a:lnTo>
                    <a:pt x="761822" y="17716"/>
                  </a:lnTo>
                  <a:lnTo>
                    <a:pt x="745858" y="20726"/>
                  </a:lnTo>
                  <a:lnTo>
                    <a:pt x="731304" y="24206"/>
                  </a:lnTo>
                  <a:lnTo>
                    <a:pt x="722058" y="26174"/>
                  </a:lnTo>
                  <a:lnTo>
                    <a:pt x="713714" y="28422"/>
                  </a:lnTo>
                  <a:lnTo>
                    <a:pt x="701827" y="31254"/>
                  </a:lnTo>
                  <a:lnTo>
                    <a:pt x="686028" y="35839"/>
                  </a:lnTo>
                  <a:lnTo>
                    <a:pt x="674560" y="38912"/>
                  </a:lnTo>
                  <a:lnTo>
                    <a:pt x="667346" y="41262"/>
                  </a:lnTo>
                  <a:lnTo>
                    <a:pt x="658393" y="43853"/>
                  </a:lnTo>
                  <a:lnTo>
                    <a:pt x="640880" y="49860"/>
                  </a:lnTo>
                  <a:lnTo>
                    <a:pt x="627888" y="54076"/>
                  </a:lnTo>
                  <a:lnTo>
                    <a:pt x="622211" y="56261"/>
                  </a:lnTo>
                  <a:lnTo>
                    <a:pt x="615632" y="58508"/>
                  </a:lnTo>
                  <a:lnTo>
                    <a:pt x="595630" y="66459"/>
                  </a:lnTo>
                  <a:lnTo>
                    <a:pt x="582104" y="71640"/>
                  </a:lnTo>
                  <a:lnTo>
                    <a:pt x="578256" y="73355"/>
                  </a:lnTo>
                  <a:lnTo>
                    <a:pt x="573608" y="75196"/>
                  </a:lnTo>
                  <a:lnTo>
                    <a:pt x="548297" y="86664"/>
                  </a:lnTo>
                  <a:lnTo>
                    <a:pt x="537298" y="91554"/>
                  </a:lnTo>
                  <a:lnTo>
                    <a:pt x="535559" y="92443"/>
                  </a:lnTo>
                  <a:lnTo>
                    <a:pt x="532409" y="93865"/>
                  </a:lnTo>
                  <a:lnTo>
                    <a:pt x="492125" y="114503"/>
                  </a:lnTo>
                  <a:lnTo>
                    <a:pt x="452818" y="137083"/>
                  </a:lnTo>
                  <a:lnTo>
                    <a:pt x="414566" y="161556"/>
                  </a:lnTo>
                  <a:lnTo>
                    <a:pt x="377469" y="187909"/>
                  </a:lnTo>
                  <a:lnTo>
                    <a:pt x="369874" y="193878"/>
                  </a:lnTo>
                  <a:lnTo>
                    <a:pt x="341579" y="216115"/>
                  </a:lnTo>
                  <a:lnTo>
                    <a:pt x="331470" y="224891"/>
                  </a:lnTo>
                  <a:lnTo>
                    <a:pt x="331292" y="225044"/>
                  </a:lnTo>
                  <a:lnTo>
                    <a:pt x="306984" y="246138"/>
                  </a:lnTo>
                  <a:lnTo>
                    <a:pt x="294843" y="257771"/>
                  </a:lnTo>
                  <a:lnTo>
                    <a:pt x="294500" y="258076"/>
                  </a:lnTo>
                  <a:lnTo>
                    <a:pt x="293979" y="258597"/>
                  </a:lnTo>
                  <a:lnTo>
                    <a:pt x="273773" y="277952"/>
                  </a:lnTo>
                  <a:lnTo>
                    <a:pt x="259765" y="292760"/>
                  </a:lnTo>
                  <a:lnTo>
                    <a:pt x="259232" y="293293"/>
                  </a:lnTo>
                  <a:lnTo>
                    <a:pt x="258635" y="293954"/>
                  </a:lnTo>
                  <a:lnTo>
                    <a:pt x="242011" y="311531"/>
                  </a:lnTo>
                  <a:lnTo>
                    <a:pt x="226872" y="329209"/>
                  </a:lnTo>
                  <a:lnTo>
                    <a:pt x="225869" y="330327"/>
                  </a:lnTo>
                  <a:lnTo>
                    <a:pt x="224980" y="331419"/>
                  </a:lnTo>
                  <a:lnTo>
                    <a:pt x="211785" y="346837"/>
                  </a:lnTo>
                  <a:lnTo>
                    <a:pt x="196811" y="366204"/>
                  </a:lnTo>
                  <a:lnTo>
                    <a:pt x="194640" y="368884"/>
                  </a:lnTo>
                  <a:lnTo>
                    <a:pt x="193103" y="371005"/>
                  </a:lnTo>
                  <a:lnTo>
                    <a:pt x="183172" y="383844"/>
                  </a:lnTo>
                  <a:lnTo>
                    <a:pt x="169303" y="403771"/>
                  </a:lnTo>
                  <a:lnTo>
                    <a:pt x="165595" y="408876"/>
                  </a:lnTo>
                  <a:lnTo>
                    <a:pt x="163461" y="412165"/>
                  </a:lnTo>
                  <a:lnTo>
                    <a:pt x="156248" y="422529"/>
                  </a:lnTo>
                  <a:lnTo>
                    <a:pt x="143992" y="442163"/>
                  </a:lnTo>
                  <a:lnTo>
                    <a:pt x="138772" y="450215"/>
                  </a:lnTo>
                  <a:lnTo>
                    <a:pt x="136296" y="454507"/>
                  </a:lnTo>
                  <a:lnTo>
                    <a:pt x="131089" y="462851"/>
                  </a:lnTo>
                  <a:lnTo>
                    <a:pt x="120853" y="481266"/>
                  </a:lnTo>
                  <a:lnTo>
                    <a:pt x="114198" y="492798"/>
                  </a:lnTo>
                  <a:lnTo>
                    <a:pt x="111506" y="498081"/>
                  </a:lnTo>
                  <a:lnTo>
                    <a:pt x="107772" y="504799"/>
                  </a:lnTo>
                  <a:lnTo>
                    <a:pt x="99339" y="521970"/>
                  </a:lnTo>
                  <a:lnTo>
                    <a:pt x="91922" y="536524"/>
                  </a:lnTo>
                  <a:lnTo>
                    <a:pt x="89319" y="542353"/>
                  </a:lnTo>
                  <a:lnTo>
                    <a:pt x="86385" y="548335"/>
                  </a:lnTo>
                  <a:lnTo>
                    <a:pt x="78968" y="565581"/>
                  </a:lnTo>
                  <a:lnTo>
                    <a:pt x="71958" y="581317"/>
                  </a:lnTo>
                  <a:lnTo>
                    <a:pt x="69850" y="586803"/>
                  </a:lnTo>
                  <a:lnTo>
                    <a:pt x="67233" y="592886"/>
                  </a:lnTo>
                  <a:lnTo>
                    <a:pt x="59397" y="613968"/>
                  </a:lnTo>
                  <a:lnTo>
                    <a:pt x="54368" y="627075"/>
                  </a:lnTo>
                  <a:lnTo>
                    <a:pt x="53124" y="630897"/>
                  </a:lnTo>
                  <a:lnTo>
                    <a:pt x="50533" y="637870"/>
                  </a:lnTo>
                  <a:lnTo>
                    <a:pt x="41681" y="665988"/>
                  </a:lnTo>
                  <a:lnTo>
                    <a:pt x="39166" y="673696"/>
                  </a:lnTo>
                  <a:lnTo>
                    <a:pt x="38646" y="675601"/>
                  </a:lnTo>
                  <a:lnTo>
                    <a:pt x="36258" y="683209"/>
                  </a:lnTo>
                  <a:lnTo>
                    <a:pt x="24384" y="728827"/>
                  </a:lnTo>
                  <a:lnTo>
                    <a:pt x="14884" y="774636"/>
                  </a:lnTo>
                  <a:lnTo>
                    <a:pt x="7721" y="820559"/>
                  </a:lnTo>
                  <a:lnTo>
                    <a:pt x="2870" y="866521"/>
                  </a:lnTo>
                  <a:lnTo>
                    <a:pt x="304" y="912431"/>
                  </a:lnTo>
                  <a:lnTo>
                    <a:pt x="0" y="958240"/>
                  </a:lnTo>
                  <a:lnTo>
                    <a:pt x="1917" y="1003833"/>
                  </a:lnTo>
                  <a:lnTo>
                    <a:pt x="6032" y="1049172"/>
                  </a:lnTo>
                  <a:lnTo>
                    <a:pt x="12306" y="1094143"/>
                  </a:lnTo>
                  <a:lnTo>
                    <a:pt x="20726" y="1138682"/>
                  </a:lnTo>
                  <a:lnTo>
                    <a:pt x="31254" y="1182700"/>
                  </a:lnTo>
                  <a:lnTo>
                    <a:pt x="43853" y="1226146"/>
                  </a:lnTo>
                  <a:lnTo>
                    <a:pt x="58508" y="1268907"/>
                  </a:lnTo>
                  <a:lnTo>
                    <a:pt x="75196" y="1310932"/>
                  </a:lnTo>
                  <a:lnTo>
                    <a:pt x="93865" y="1352130"/>
                  </a:lnTo>
                  <a:lnTo>
                    <a:pt x="114503" y="1392415"/>
                  </a:lnTo>
                  <a:lnTo>
                    <a:pt x="137083" y="1431721"/>
                  </a:lnTo>
                  <a:lnTo>
                    <a:pt x="161556" y="1469961"/>
                  </a:lnTo>
                  <a:lnTo>
                    <a:pt x="187909" y="1507070"/>
                  </a:lnTo>
                  <a:lnTo>
                    <a:pt x="216115" y="1542961"/>
                  </a:lnTo>
                  <a:lnTo>
                    <a:pt x="246138" y="1577543"/>
                  </a:lnTo>
                  <a:lnTo>
                    <a:pt x="277952" y="1610766"/>
                  </a:lnTo>
                  <a:lnTo>
                    <a:pt x="311531" y="1642516"/>
                  </a:lnTo>
                  <a:lnTo>
                    <a:pt x="346837" y="1672755"/>
                  </a:lnTo>
                  <a:lnTo>
                    <a:pt x="347103" y="1672958"/>
                  </a:lnTo>
                  <a:lnTo>
                    <a:pt x="383844" y="1701368"/>
                  </a:lnTo>
                  <a:lnTo>
                    <a:pt x="422529" y="1728292"/>
                  </a:lnTo>
                  <a:lnTo>
                    <a:pt x="462851" y="1753450"/>
                  </a:lnTo>
                  <a:lnTo>
                    <a:pt x="504799" y="1776755"/>
                  </a:lnTo>
                  <a:lnTo>
                    <a:pt x="548335" y="1798142"/>
                  </a:lnTo>
                  <a:lnTo>
                    <a:pt x="592823" y="1817281"/>
                  </a:lnTo>
                  <a:lnTo>
                    <a:pt x="637755" y="1833968"/>
                  </a:lnTo>
                  <a:lnTo>
                    <a:pt x="683031" y="1848231"/>
                  </a:lnTo>
                  <a:lnTo>
                    <a:pt x="728586" y="1860092"/>
                  </a:lnTo>
                  <a:lnTo>
                    <a:pt x="774331" y="1869592"/>
                  </a:lnTo>
                  <a:lnTo>
                    <a:pt x="935304" y="2130412"/>
                  </a:lnTo>
                  <a:lnTo>
                    <a:pt x="1072654" y="1875510"/>
                  </a:lnTo>
                  <a:lnTo>
                    <a:pt x="1120876" y="1867446"/>
                  </a:lnTo>
                  <a:lnTo>
                    <a:pt x="1168539" y="1856917"/>
                  </a:lnTo>
                  <a:lnTo>
                    <a:pt x="1215542" y="1843963"/>
                  </a:lnTo>
                  <a:lnTo>
                    <a:pt x="1261795" y="1828622"/>
                  </a:lnTo>
                  <a:lnTo>
                    <a:pt x="1307198" y="1810918"/>
                  </a:lnTo>
                  <a:lnTo>
                    <a:pt x="1351635" y="1790903"/>
                  </a:lnTo>
                  <a:lnTo>
                    <a:pt x="1395044" y="1768602"/>
                  </a:lnTo>
                  <a:lnTo>
                    <a:pt x="1437284" y="1744052"/>
                  </a:lnTo>
                  <a:lnTo>
                    <a:pt x="1478292" y="1717294"/>
                  </a:lnTo>
                  <a:lnTo>
                    <a:pt x="1517954" y="1688363"/>
                  </a:lnTo>
                  <a:lnTo>
                    <a:pt x="1556169" y="1657299"/>
                  </a:lnTo>
                  <a:lnTo>
                    <a:pt x="1592846" y="1624139"/>
                  </a:lnTo>
                  <a:lnTo>
                    <a:pt x="1627873" y="1588909"/>
                  </a:lnTo>
                  <a:lnTo>
                    <a:pt x="1661172" y="1551647"/>
                  </a:lnTo>
                  <a:lnTo>
                    <a:pt x="1692630" y="1512392"/>
                  </a:lnTo>
                  <a:lnTo>
                    <a:pt x="1722158" y="1471193"/>
                  </a:lnTo>
                  <a:lnTo>
                    <a:pt x="1749653" y="1428064"/>
                  </a:lnTo>
                  <a:lnTo>
                    <a:pt x="1775015" y="1383055"/>
                  </a:lnTo>
                  <a:lnTo>
                    <a:pt x="1798142" y="1336205"/>
                  </a:lnTo>
                  <a:lnTo>
                    <a:pt x="1817306" y="1291653"/>
                  </a:lnTo>
                  <a:lnTo>
                    <a:pt x="1834007" y="1246657"/>
                  </a:lnTo>
                  <a:lnTo>
                    <a:pt x="1848281" y="1201318"/>
                  </a:lnTo>
                  <a:lnTo>
                    <a:pt x="1860156" y="1155712"/>
                  </a:lnTo>
                  <a:lnTo>
                    <a:pt x="1869655" y="1109903"/>
                  </a:lnTo>
                  <a:lnTo>
                    <a:pt x="1876818" y="1063980"/>
                  </a:lnTo>
                  <a:lnTo>
                    <a:pt x="1881657" y="1018019"/>
                  </a:lnTo>
                  <a:lnTo>
                    <a:pt x="1884222" y="972096"/>
                  </a:lnTo>
                  <a:lnTo>
                    <a:pt x="1884540" y="926299"/>
                  </a:lnTo>
                  <a:close/>
                </a:path>
              </a:pathLst>
            </a:custGeom>
            <a:solidFill>
              <a:srgbClr val="4DBE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IN"/>
            </a:p>
          </p:txBody>
        </p:sp>
        <p:pic>
          <p:nvPicPr>
            <p:cNvPr id="8225" name="object 22">
              <a:extLst>
                <a:ext uri="{FF2B5EF4-FFF2-40B4-BE49-F238E27FC236}">
                  <a16:creationId xmlns:a16="http://schemas.microsoft.com/office/drawing/2014/main" id="{A3C1F173-B9DE-2E18-E74C-9471F30B09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81982" y="2172349"/>
              <a:ext cx="3256043" cy="3257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26" name="object 23">
              <a:extLst>
                <a:ext uri="{FF2B5EF4-FFF2-40B4-BE49-F238E27FC236}">
                  <a16:creationId xmlns:a16="http://schemas.microsoft.com/office/drawing/2014/main" id="{A8F524DB-4919-A261-35EA-82A83A0588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39104" y="5328253"/>
              <a:ext cx="344170" cy="344170"/>
            </a:xfrm>
            <a:custGeom>
              <a:avLst/>
              <a:gdLst>
                <a:gd name="T0" fmla="*/ 171891 w 344169"/>
                <a:gd name="T1" fmla="*/ 343779 h 344170"/>
                <a:gd name="T2" fmla="*/ 126194 w 344169"/>
                <a:gd name="T3" fmla="*/ 337639 h 344170"/>
                <a:gd name="T4" fmla="*/ 85133 w 344169"/>
                <a:gd name="T5" fmla="*/ 320311 h 344170"/>
                <a:gd name="T6" fmla="*/ 50345 w 344169"/>
                <a:gd name="T7" fmla="*/ 293434 h 344170"/>
                <a:gd name="T8" fmla="*/ 23467 w 344169"/>
                <a:gd name="T9" fmla="*/ 258646 h 344170"/>
                <a:gd name="T10" fmla="*/ 6140 w 344169"/>
                <a:gd name="T11" fmla="*/ 217585 h 344170"/>
                <a:gd name="T12" fmla="*/ 0 w 344169"/>
                <a:gd name="T13" fmla="*/ 171889 h 344170"/>
                <a:gd name="T14" fmla="*/ 6140 w 344169"/>
                <a:gd name="T15" fmla="*/ 126194 h 344170"/>
                <a:gd name="T16" fmla="*/ 23467 w 344169"/>
                <a:gd name="T17" fmla="*/ 85133 h 344170"/>
                <a:gd name="T18" fmla="*/ 50345 w 344169"/>
                <a:gd name="T19" fmla="*/ 50345 h 344170"/>
                <a:gd name="T20" fmla="*/ 85133 w 344169"/>
                <a:gd name="T21" fmla="*/ 23468 h 344170"/>
                <a:gd name="T22" fmla="*/ 126194 w 344169"/>
                <a:gd name="T23" fmla="*/ 6140 h 344170"/>
                <a:gd name="T24" fmla="*/ 171890 w 344169"/>
                <a:gd name="T25" fmla="*/ 0 h 344170"/>
                <a:gd name="T26" fmla="*/ 217585 w 344169"/>
                <a:gd name="T27" fmla="*/ 6140 h 344170"/>
                <a:gd name="T28" fmla="*/ 258645 w 344169"/>
                <a:gd name="T29" fmla="*/ 23468 h 344170"/>
                <a:gd name="T30" fmla="*/ 293434 w 344169"/>
                <a:gd name="T31" fmla="*/ 50345 h 344170"/>
                <a:gd name="T32" fmla="*/ 320311 w 344169"/>
                <a:gd name="T33" fmla="*/ 85133 h 344170"/>
                <a:gd name="T34" fmla="*/ 337639 w 344169"/>
                <a:gd name="T35" fmla="*/ 126194 h 344170"/>
                <a:gd name="T36" fmla="*/ 343779 w 344169"/>
                <a:gd name="T37" fmla="*/ 171889 h 344170"/>
                <a:gd name="T38" fmla="*/ 337639 w 344169"/>
                <a:gd name="T39" fmla="*/ 217585 h 344170"/>
                <a:gd name="T40" fmla="*/ 320311 w 344169"/>
                <a:gd name="T41" fmla="*/ 258646 h 344170"/>
                <a:gd name="T42" fmla="*/ 293434 w 344169"/>
                <a:gd name="T43" fmla="*/ 293434 h 344170"/>
                <a:gd name="T44" fmla="*/ 258645 w 344169"/>
                <a:gd name="T45" fmla="*/ 320311 h 344170"/>
                <a:gd name="T46" fmla="*/ 217585 w 344169"/>
                <a:gd name="T47" fmla="*/ 337639 h 344170"/>
                <a:gd name="T48" fmla="*/ 171891 w 344169"/>
                <a:gd name="T49" fmla="*/ 343779 h 344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44169" h="344170">
                  <a:moveTo>
                    <a:pt x="171891" y="343779"/>
                  </a:moveTo>
                  <a:lnTo>
                    <a:pt x="126194" y="337639"/>
                  </a:lnTo>
                  <a:lnTo>
                    <a:pt x="85133" y="320311"/>
                  </a:lnTo>
                  <a:lnTo>
                    <a:pt x="50345" y="293434"/>
                  </a:lnTo>
                  <a:lnTo>
                    <a:pt x="23467" y="258646"/>
                  </a:lnTo>
                  <a:lnTo>
                    <a:pt x="6140" y="217585"/>
                  </a:lnTo>
                  <a:lnTo>
                    <a:pt x="0" y="171889"/>
                  </a:lnTo>
                  <a:lnTo>
                    <a:pt x="6140" y="126194"/>
                  </a:lnTo>
                  <a:lnTo>
                    <a:pt x="23467" y="85133"/>
                  </a:lnTo>
                  <a:lnTo>
                    <a:pt x="50345" y="50345"/>
                  </a:lnTo>
                  <a:lnTo>
                    <a:pt x="85133" y="23468"/>
                  </a:lnTo>
                  <a:lnTo>
                    <a:pt x="126194" y="6140"/>
                  </a:lnTo>
                  <a:lnTo>
                    <a:pt x="171890" y="0"/>
                  </a:lnTo>
                  <a:lnTo>
                    <a:pt x="217585" y="6140"/>
                  </a:lnTo>
                  <a:lnTo>
                    <a:pt x="258645" y="23468"/>
                  </a:lnTo>
                  <a:lnTo>
                    <a:pt x="293434" y="50345"/>
                  </a:lnTo>
                  <a:lnTo>
                    <a:pt x="320311" y="85133"/>
                  </a:lnTo>
                  <a:lnTo>
                    <a:pt x="337639" y="126194"/>
                  </a:lnTo>
                  <a:lnTo>
                    <a:pt x="343779" y="171889"/>
                  </a:lnTo>
                  <a:lnTo>
                    <a:pt x="337639" y="217585"/>
                  </a:lnTo>
                  <a:lnTo>
                    <a:pt x="320311" y="258646"/>
                  </a:lnTo>
                  <a:lnTo>
                    <a:pt x="293434" y="293434"/>
                  </a:lnTo>
                  <a:lnTo>
                    <a:pt x="258645" y="320311"/>
                  </a:lnTo>
                  <a:lnTo>
                    <a:pt x="217585" y="337639"/>
                  </a:lnTo>
                  <a:lnTo>
                    <a:pt x="171891" y="343779"/>
                  </a:lnTo>
                  <a:close/>
                </a:path>
              </a:pathLst>
            </a:custGeom>
            <a:solidFill>
              <a:srgbClr val="80D0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IN"/>
            </a:p>
          </p:txBody>
        </p:sp>
        <p:pic>
          <p:nvPicPr>
            <p:cNvPr id="8227" name="object 24">
              <a:extLst>
                <a:ext uri="{FF2B5EF4-FFF2-40B4-BE49-F238E27FC236}">
                  <a16:creationId xmlns:a16="http://schemas.microsoft.com/office/drawing/2014/main" id="{123634DA-C173-E565-F1DB-21F4E14644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78339" y="5384685"/>
              <a:ext cx="341765" cy="324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28" name="object 25">
              <a:extLst>
                <a:ext uri="{FF2B5EF4-FFF2-40B4-BE49-F238E27FC236}">
                  <a16:creationId xmlns:a16="http://schemas.microsoft.com/office/drawing/2014/main" id="{F34BD077-C8E4-24C0-5CC6-5E01F26D406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9056" y="3535031"/>
              <a:ext cx="7132320" cy="956310"/>
            </a:xfrm>
            <a:custGeom>
              <a:avLst/>
              <a:gdLst>
                <a:gd name="T0" fmla="*/ 838 w 7132320"/>
                <a:gd name="T1" fmla="*/ 84429 h 956310"/>
                <a:gd name="T2" fmla="*/ 99796 w 7132320"/>
                <a:gd name="T3" fmla="*/ 348589 h 956310"/>
                <a:gd name="T4" fmla="*/ 317461 w 7132320"/>
                <a:gd name="T5" fmla="*/ 653097 h 956310"/>
                <a:gd name="T6" fmla="*/ 346671 w 7132320"/>
                <a:gd name="T7" fmla="*/ 186029 h 956310"/>
                <a:gd name="T8" fmla="*/ 296773 w 7132320"/>
                <a:gd name="T9" fmla="*/ 199999 h 956310"/>
                <a:gd name="T10" fmla="*/ 282194 w 7132320"/>
                <a:gd name="T11" fmla="*/ 248259 h 956310"/>
                <a:gd name="T12" fmla="*/ 314185 w 7132320"/>
                <a:gd name="T13" fmla="*/ 286359 h 956310"/>
                <a:gd name="T14" fmla="*/ 375780 w 7132320"/>
                <a:gd name="T15" fmla="*/ 283819 h 956310"/>
                <a:gd name="T16" fmla="*/ 491617 w 7132320"/>
                <a:gd name="T17" fmla="*/ 721271 h 956310"/>
                <a:gd name="T18" fmla="*/ 455168 w 7132320"/>
                <a:gd name="T19" fmla="*/ 211429 h 956310"/>
                <a:gd name="T20" fmla="*/ 418744 w 7132320"/>
                <a:gd name="T21" fmla="*/ 337159 h 956310"/>
                <a:gd name="T22" fmla="*/ 348043 w 7132320"/>
                <a:gd name="T23" fmla="*/ 328269 h 956310"/>
                <a:gd name="T24" fmla="*/ 245922 w 7132320"/>
                <a:gd name="T25" fmla="*/ 288899 h 956310"/>
                <a:gd name="T26" fmla="*/ 270789 w 7132320"/>
                <a:gd name="T27" fmla="*/ 170789 h 956310"/>
                <a:gd name="T28" fmla="*/ 383882 w 7132320"/>
                <a:gd name="T29" fmla="*/ 172059 h 956310"/>
                <a:gd name="T30" fmla="*/ 112153 w 7132320"/>
                <a:gd name="T31" fmla="*/ 39979 h 956310"/>
                <a:gd name="T32" fmla="*/ 432866 w 7132320"/>
                <a:gd name="T33" fmla="*/ 445109 h 956310"/>
                <a:gd name="T34" fmla="*/ 654456 w 7132320"/>
                <a:gd name="T35" fmla="*/ 103479 h 956310"/>
                <a:gd name="T36" fmla="*/ 589711 w 7132320"/>
                <a:gd name="T37" fmla="*/ 97129 h 956310"/>
                <a:gd name="T38" fmla="*/ 655459 w 7132320"/>
                <a:gd name="T39" fmla="*/ 141579 h 956310"/>
                <a:gd name="T40" fmla="*/ 3829951 w 7132320"/>
                <a:gd name="T41" fmla="*/ 542290 h 956310"/>
                <a:gd name="T42" fmla="*/ 3880497 w 7132320"/>
                <a:gd name="T43" fmla="*/ 334010 h 956310"/>
                <a:gd name="T44" fmla="*/ 3813416 w 7132320"/>
                <a:gd name="T45" fmla="*/ 176530 h 956310"/>
                <a:gd name="T46" fmla="*/ 3661968 w 7132320"/>
                <a:gd name="T47" fmla="*/ 280670 h 956310"/>
                <a:gd name="T48" fmla="*/ 3582378 w 7132320"/>
                <a:gd name="T49" fmla="*/ 251460 h 956310"/>
                <a:gd name="T50" fmla="*/ 3646030 w 7132320"/>
                <a:gd name="T51" fmla="*/ 227330 h 956310"/>
                <a:gd name="T52" fmla="*/ 3561461 w 7132320"/>
                <a:gd name="T53" fmla="*/ 196850 h 956310"/>
                <a:gd name="T54" fmla="*/ 3630015 w 7132320"/>
                <a:gd name="T55" fmla="*/ 105410 h 956310"/>
                <a:gd name="T56" fmla="*/ 3586289 w 7132320"/>
                <a:gd name="T57" fmla="*/ 177800 h 956310"/>
                <a:gd name="T58" fmla="*/ 3541077 w 7132320"/>
                <a:gd name="T59" fmla="*/ 12700 h 956310"/>
                <a:gd name="T60" fmla="*/ 3455073 w 7132320"/>
                <a:gd name="T61" fmla="*/ 322580 h 956310"/>
                <a:gd name="T62" fmla="*/ 3318446 w 7132320"/>
                <a:gd name="T63" fmla="*/ 417830 h 956310"/>
                <a:gd name="T64" fmla="*/ 3463658 w 7132320"/>
                <a:gd name="T65" fmla="*/ 646430 h 956310"/>
                <a:gd name="T66" fmla="*/ 3400920 w 7132320"/>
                <a:gd name="T67" fmla="*/ 407670 h 956310"/>
                <a:gd name="T68" fmla="*/ 3634930 w 7132320"/>
                <a:gd name="T69" fmla="*/ 811530 h 956310"/>
                <a:gd name="T70" fmla="*/ 3785501 w 7132320"/>
                <a:gd name="T71" fmla="*/ 543560 h 956310"/>
                <a:gd name="T72" fmla="*/ 3990022 w 7132320"/>
                <a:gd name="T73" fmla="*/ 628650 h 956310"/>
                <a:gd name="T74" fmla="*/ 6879641 w 7132320"/>
                <a:gd name="T75" fmla="*/ 243306 h 956310"/>
                <a:gd name="T76" fmla="*/ 6720802 w 7132320"/>
                <a:gd name="T77" fmla="*/ 408406 h 956310"/>
                <a:gd name="T78" fmla="*/ 6640144 w 7132320"/>
                <a:gd name="T79" fmla="*/ 338556 h 956310"/>
                <a:gd name="T80" fmla="*/ 6745516 w 7132320"/>
                <a:gd name="T81" fmla="*/ 320776 h 956310"/>
                <a:gd name="T82" fmla="*/ 6841947 w 7132320"/>
                <a:gd name="T83" fmla="*/ 202374 h 956310"/>
                <a:gd name="T84" fmla="*/ 6594780 w 7132320"/>
                <a:gd name="T85" fmla="*/ 254736 h 956310"/>
                <a:gd name="T86" fmla="*/ 6838886 w 7132320"/>
                <a:gd name="T87" fmla="*/ 468096 h 956310"/>
                <a:gd name="T88" fmla="*/ 7006437 w 7132320"/>
                <a:gd name="T89" fmla="*/ 217906 h 956310"/>
                <a:gd name="T90" fmla="*/ 6917131 w 7132320"/>
                <a:gd name="T91" fmla="*/ 443966 h 956310"/>
                <a:gd name="T92" fmla="*/ 6727203 w 7132320"/>
                <a:gd name="T93" fmla="*/ 541756 h 956310"/>
                <a:gd name="T94" fmla="*/ 6540424 w 7132320"/>
                <a:gd name="T95" fmla="*/ 388086 h 956310"/>
                <a:gd name="T96" fmla="*/ 6707073 w 7132320"/>
                <a:gd name="T97" fmla="*/ 129006 h 956310"/>
                <a:gd name="T98" fmla="*/ 6882752 w 7132320"/>
                <a:gd name="T99" fmla="*/ 182346 h 956310"/>
                <a:gd name="T100" fmla="*/ 6805689 w 7132320"/>
                <a:gd name="T101" fmla="*/ 32486 h 956310"/>
                <a:gd name="T102" fmla="*/ 6604825 w 7132320"/>
                <a:gd name="T103" fmla="*/ 74396 h 956310"/>
                <a:gd name="T104" fmla="*/ 6476466 w 7132320"/>
                <a:gd name="T105" fmla="*/ 254736 h 956310"/>
                <a:gd name="T106" fmla="*/ 6468885 w 7132320"/>
                <a:gd name="T107" fmla="*/ 503656 h 956310"/>
                <a:gd name="T108" fmla="*/ 6721653 w 7132320"/>
                <a:gd name="T109" fmla="*/ 615416 h 956310"/>
                <a:gd name="T110" fmla="*/ 6890359 w 7132320"/>
                <a:gd name="T111" fmla="*/ 574776 h 956310"/>
                <a:gd name="T112" fmla="*/ 7001751 w 7132320"/>
                <a:gd name="T113" fmla="*/ 428726 h 956310"/>
                <a:gd name="T114" fmla="*/ 6929399 w 7132320"/>
                <a:gd name="T115" fmla="*/ 592556 h 956310"/>
                <a:gd name="T116" fmla="*/ 6746481 w 7132320"/>
                <a:gd name="T117" fmla="*/ 654786 h 956310"/>
                <a:gd name="T118" fmla="*/ 6642443 w 7132320"/>
                <a:gd name="T119" fmla="*/ 696696 h 956310"/>
                <a:gd name="T120" fmla="*/ 6547688 w 7132320"/>
                <a:gd name="T121" fmla="*/ 588746 h 956310"/>
                <a:gd name="T122" fmla="*/ 6510934 w 7132320"/>
                <a:gd name="T123" fmla="*/ 841476 h 956310"/>
                <a:gd name="T124" fmla="*/ 6908482 w 7132320"/>
                <a:gd name="T125" fmla="*/ 953236 h 956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132320" h="956310">
                  <a:moveTo>
                    <a:pt x="111607" y="353669"/>
                  </a:moveTo>
                  <a:lnTo>
                    <a:pt x="86880" y="281279"/>
                  </a:lnTo>
                  <a:lnTo>
                    <a:pt x="71310" y="207619"/>
                  </a:lnTo>
                  <a:lnTo>
                    <a:pt x="66992" y="169519"/>
                  </a:lnTo>
                  <a:lnTo>
                    <a:pt x="65176" y="121259"/>
                  </a:lnTo>
                  <a:lnTo>
                    <a:pt x="65468" y="97129"/>
                  </a:lnTo>
                  <a:lnTo>
                    <a:pt x="65595" y="93319"/>
                  </a:lnTo>
                  <a:lnTo>
                    <a:pt x="68313" y="56489"/>
                  </a:lnTo>
                  <a:lnTo>
                    <a:pt x="27419" y="56489"/>
                  </a:lnTo>
                  <a:lnTo>
                    <a:pt x="18161" y="60299"/>
                  </a:lnTo>
                  <a:lnTo>
                    <a:pt x="14097" y="64109"/>
                  </a:lnTo>
                  <a:lnTo>
                    <a:pt x="7086" y="70459"/>
                  </a:lnTo>
                  <a:lnTo>
                    <a:pt x="4445" y="74269"/>
                  </a:lnTo>
                  <a:lnTo>
                    <a:pt x="838" y="84429"/>
                  </a:lnTo>
                  <a:lnTo>
                    <a:pt x="38" y="89509"/>
                  </a:lnTo>
                  <a:lnTo>
                    <a:pt x="241" y="93319"/>
                  </a:lnTo>
                  <a:lnTo>
                    <a:pt x="127" y="108559"/>
                  </a:lnTo>
                  <a:lnTo>
                    <a:pt x="0" y="131419"/>
                  </a:lnTo>
                  <a:lnTo>
                    <a:pt x="114" y="178409"/>
                  </a:lnTo>
                  <a:lnTo>
                    <a:pt x="317" y="194919"/>
                  </a:lnTo>
                  <a:lnTo>
                    <a:pt x="5473" y="233019"/>
                  </a:lnTo>
                  <a:lnTo>
                    <a:pt x="18846" y="269849"/>
                  </a:lnTo>
                  <a:lnTo>
                    <a:pt x="48221" y="310489"/>
                  </a:lnTo>
                  <a:lnTo>
                    <a:pt x="57365" y="320649"/>
                  </a:lnTo>
                  <a:lnTo>
                    <a:pt x="67195" y="328269"/>
                  </a:lnTo>
                  <a:lnTo>
                    <a:pt x="77597" y="335889"/>
                  </a:lnTo>
                  <a:lnTo>
                    <a:pt x="88468" y="342239"/>
                  </a:lnTo>
                  <a:lnTo>
                    <a:pt x="99796" y="348589"/>
                  </a:lnTo>
                  <a:lnTo>
                    <a:pt x="111607" y="353669"/>
                  </a:lnTo>
                  <a:close/>
                </a:path>
                <a:path w="7132320" h="956310">
                  <a:moveTo>
                    <a:pt x="353720" y="517575"/>
                  </a:moveTo>
                  <a:lnTo>
                    <a:pt x="302399" y="517575"/>
                  </a:lnTo>
                  <a:lnTo>
                    <a:pt x="316217" y="620509"/>
                  </a:lnTo>
                  <a:lnTo>
                    <a:pt x="340245" y="620509"/>
                  </a:lnTo>
                  <a:lnTo>
                    <a:pt x="341909" y="597395"/>
                  </a:lnTo>
                  <a:lnTo>
                    <a:pt x="342747" y="586689"/>
                  </a:lnTo>
                  <a:lnTo>
                    <a:pt x="348411" y="544588"/>
                  </a:lnTo>
                  <a:lnTo>
                    <a:pt x="350393" y="534238"/>
                  </a:lnTo>
                  <a:lnTo>
                    <a:pt x="353720" y="517575"/>
                  </a:lnTo>
                  <a:close/>
                </a:path>
                <a:path w="7132320" h="956310">
                  <a:moveTo>
                    <a:pt x="408368" y="688873"/>
                  </a:moveTo>
                  <a:lnTo>
                    <a:pt x="372745" y="662025"/>
                  </a:lnTo>
                  <a:lnTo>
                    <a:pt x="329120" y="652716"/>
                  </a:lnTo>
                  <a:lnTo>
                    <a:pt x="317461" y="653097"/>
                  </a:lnTo>
                  <a:lnTo>
                    <a:pt x="273583" y="666978"/>
                  </a:lnTo>
                  <a:lnTo>
                    <a:pt x="246837" y="688873"/>
                  </a:lnTo>
                  <a:lnTo>
                    <a:pt x="408368" y="688873"/>
                  </a:lnTo>
                  <a:close/>
                </a:path>
                <a:path w="7132320" h="956310">
                  <a:moveTo>
                    <a:pt x="412280" y="208889"/>
                  </a:moveTo>
                  <a:lnTo>
                    <a:pt x="408520" y="208889"/>
                  </a:lnTo>
                  <a:lnTo>
                    <a:pt x="404876" y="207619"/>
                  </a:lnTo>
                  <a:lnTo>
                    <a:pt x="401370" y="207619"/>
                  </a:lnTo>
                  <a:lnTo>
                    <a:pt x="392696" y="206349"/>
                  </a:lnTo>
                  <a:lnTo>
                    <a:pt x="368630" y="202539"/>
                  </a:lnTo>
                  <a:lnTo>
                    <a:pt x="363651" y="202539"/>
                  </a:lnTo>
                  <a:lnTo>
                    <a:pt x="359168" y="199999"/>
                  </a:lnTo>
                  <a:lnTo>
                    <a:pt x="351205" y="194919"/>
                  </a:lnTo>
                  <a:lnTo>
                    <a:pt x="348373" y="191109"/>
                  </a:lnTo>
                  <a:lnTo>
                    <a:pt x="346671" y="186029"/>
                  </a:lnTo>
                  <a:lnTo>
                    <a:pt x="343331" y="178409"/>
                  </a:lnTo>
                  <a:lnTo>
                    <a:pt x="339801" y="170789"/>
                  </a:lnTo>
                  <a:lnTo>
                    <a:pt x="336092" y="164439"/>
                  </a:lnTo>
                  <a:lnTo>
                    <a:pt x="332244" y="156819"/>
                  </a:lnTo>
                  <a:lnTo>
                    <a:pt x="329387" y="151739"/>
                  </a:lnTo>
                  <a:lnTo>
                    <a:pt x="327952" y="147929"/>
                  </a:lnTo>
                  <a:lnTo>
                    <a:pt x="324065" y="156819"/>
                  </a:lnTo>
                  <a:lnTo>
                    <a:pt x="320230" y="164439"/>
                  </a:lnTo>
                  <a:lnTo>
                    <a:pt x="316534" y="170789"/>
                  </a:lnTo>
                  <a:lnTo>
                    <a:pt x="312966" y="178409"/>
                  </a:lnTo>
                  <a:lnTo>
                    <a:pt x="309511" y="186029"/>
                  </a:lnTo>
                  <a:lnTo>
                    <a:pt x="307708" y="191109"/>
                  </a:lnTo>
                  <a:lnTo>
                    <a:pt x="304800" y="194919"/>
                  </a:lnTo>
                  <a:lnTo>
                    <a:pt x="296773" y="199999"/>
                  </a:lnTo>
                  <a:lnTo>
                    <a:pt x="292277" y="202539"/>
                  </a:lnTo>
                  <a:lnTo>
                    <a:pt x="287286" y="202539"/>
                  </a:lnTo>
                  <a:lnTo>
                    <a:pt x="262877" y="206349"/>
                  </a:lnTo>
                  <a:lnTo>
                    <a:pt x="254025" y="207619"/>
                  </a:lnTo>
                  <a:lnTo>
                    <a:pt x="250393" y="207619"/>
                  </a:lnTo>
                  <a:lnTo>
                    <a:pt x="246748" y="208889"/>
                  </a:lnTo>
                  <a:lnTo>
                    <a:pt x="242849" y="208889"/>
                  </a:lnTo>
                  <a:lnTo>
                    <a:pt x="245579" y="211429"/>
                  </a:lnTo>
                  <a:lnTo>
                    <a:pt x="250774" y="216509"/>
                  </a:lnTo>
                  <a:lnTo>
                    <a:pt x="258051" y="222859"/>
                  </a:lnTo>
                  <a:lnTo>
                    <a:pt x="264909" y="230479"/>
                  </a:lnTo>
                  <a:lnTo>
                    <a:pt x="271424" y="236829"/>
                  </a:lnTo>
                  <a:lnTo>
                    <a:pt x="277672" y="243179"/>
                  </a:lnTo>
                  <a:lnTo>
                    <a:pt x="282194" y="248259"/>
                  </a:lnTo>
                  <a:lnTo>
                    <a:pt x="284099" y="254609"/>
                  </a:lnTo>
                  <a:lnTo>
                    <a:pt x="283387" y="262229"/>
                  </a:lnTo>
                  <a:lnTo>
                    <a:pt x="282435" y="271119"/>
                  </a:lnTo>
                  <a:lnTo>
                    <a:pt x="281178" y="280009"/>
                  </a:lnTo>
                  <a:lnTo>
                    <a:pt x="279742" y="288899"/>
                  </a:lnTo>
                  <a:lnTo>
                    <a:pt x="277152" y="304139"/>
                  </a:lnTo>
                  <a:lnTo>
                    <a:pt x="276758" y="306679"/>
                  </a:lnTo>
                  <a:lnTo>
                    <a:pt x="279628" y="305409"/>
                  </a:lnTo>
                  <a:lnTo>
                    <a:pt x="282346" y="304139"/>
                  </a:lnTo>
                  <a:lnTo>
                    <a:pt x="285203" y="302869"/>
                  </a:lnTo>
                  <a:lnTo>
                    <a:pt x="292709" y="299059"/>
                  </a:lnTo>
                  <a:lnTo>
                    <a:pt x="300037" y="295249"/>
                  </a:lnTo>
                  <a:lnTo>
                    <a:pt x="307187" y="291439"/>
                  </a:lnTo>
                  <a:lnTo>
                    <a:pt x="314185" y="286359"/>
                  </a:lnTo>
                  <a:lnTo>
                    <a:pt x="318363" y="283819"/>
                  </a:lnTo>
                  <a:lnTo>
                    <a:pt x="322910" y="282549"/>
                  </a:lnTo>
                  <a:lnTo>
                    <a:pt x="332892" y="282549"/>
                  </a:lnTo>
                  <a:lnTo>
                    <a:pt x="337566" y="283819"/>
                  </a:lnTo>
                  <a:lnTo>
                    <a:pt x="341858" y="287629"/>
                  </a:lnTo>
                  <a:lnTo>
                    <a:pt x="348780" y="291439"/>
                  </a:lnTo>
                  <a:lnTo>
                    <a:pt x="355879" y="293979"/>
                  </a:lnTo>
                  <a:lnTo>
                    <a:pt x="370573" y="302869"/>
                  </a:lnTo>
                  <a:lnTo>
                    <a:pt x="379539" y="306679"/>
                  </a:lnTo>
                  <a:lnTo>
                    <a:pt x="379018" y="304139"/>
                  </a:lnTo>
                  <a:lnTo>
                    <a:pt x="378637" y="300329"/>
                  </a:lnTo>
                  <a:lnTo>
                    <a:pt x="378117" y="297789"/>
                  </a:lnTo>
                  <a:lnTo>
                    <a:pt x="376961" y="291439"/>
                  </a:lnTo>
                  <a:lnTo>
                    <a:pt x="375780" y="283819"/>
                  </a:lnTo>
                  <a:lnTo>
                    <a:pt x="375513" y="282549"/>
                  </a:lnTo>
                  <a:lnTo>
                    <a:pt x="374497" y="277469"/>
                  </a:lnTo>
                  <a:lnTo>
                    <a:pt x="373049" y="271119"/>
                  </a:lnTo>
                  <a:lnTo>
                    <a:pt x="371932" y="267309"/>
                  </a:lnTo>
                  <a:lnTo>
                    <a:pt x="371335" y="264769"/>
                  </a:lnTo>
                  <a:lnTo>
                    <a:pt x="384352" y="235559"/>
                  </a:lnTo>
                  <a:lnTo>
                    <a:pt x="389940" y="230479"/>
                  </a:lnTo>
                  <a:lnTo>
                    <a:pt x="395401" y="225399"/>
                  </a:lnTo>
                  <a:lnTo>
                    <a:pt x="400723" y="220319"/>
                  </a:lnTo>
                  <a:lnTo>
                    <a:pt x="405917" y="215239"/>
                  </a:lnTo>
                  <a:lnTo>
                    <a:pt x="408000" y="212699"/>
                  </a:lnTo>
                  <a:lnTo>
                    <a:pt x="410083" y="211429"/>
                  </a:lnTo>
                  <a:lnTo>
                    <a:pt x="412280" y="208889"/>
                  </a:lnTo>
                  <a:close/>
                </a:path>
                <a:path w="7132320" h="956310">
                  <a:moveTo>
                    <a:pt x="491617" y="721271"/>
                  </a:moveTo>
                  <a:lnTo>
                    <a:pt x="163436" y="721271"/>
                  </a:lnTo>
                  <a:lnTo>
                    <a:pt x="163398" y="818324"/>
                  </a:lnTo>
                  <a:lnTo>
                    <a:pt x="491617" y="818324"/>
                  </a:lnTo>
                  <a:lnTo>
                    <a:pt x="491617" y="721271"/>
                  </a:lnTo>
                  <a:close/>
                </a:path>
                <a:path w="7132320" h="956310">
                  <a:moveTo>
                    <a:pt x="548754" y="121259"/>
                  </a:moveTo>
                  <a:lnTo>
                    <a:pt x="548741" y="118719"/>
                  </a:lnTo>
                  <a:lnTo>
                    <a:pt x="547662" y="95859"/>
                  </a:lnTo>
                  <a:lnTo>
                    <a:pt x="546404" y="69189"/>
                  </a:lnTo>
                  <a:lnTo>
                    <a:pt x="539915" y="15849"/>
                  </a:lnTo>
                  <a:lnTo>
                    <a:pt x="539089" y="10769"/>
                  </a:lnTo>
                  <a:lnTo>
                    <a:pt x="462788" y="10769"/>
                  </a:lnTo>
                  <a:lnTo>
                    <a:pt x="462788" y="199999"/>
                  </a:lnTo>
                  <a:lnTo>
                    <a:pt x="460578" y="206349"/>
                  </a:lnTo>
                  <a:lnTo>
                    <a:pt x="455168" y="211429"/>
                  </a:lnTo>
                  <a:lnTo>
                    <a:pt x="450100" y="217779"/>
                  </a:lnTo>
                  <a:lnTo>
                    <a:pt x="444919" y="222859"/>
                  </a:lnTo>
                  <a:lnTo>
                    <a:pt x="434378" y="233019"/>
                  </a:lnTo>
                  <a:lnTo>
                    <a:pt x="423303" y="243179"/>
                  </a:lnTo>
                  <a:lnTo>
                    <a:pt x="417779" y="249529"/>
                  </a:lnTo>
                  <a:lnTo>
                    <a:pt x="412419" y="254609"/>
                  </a:lnTo>
                  <a:lnTo>
                    <a:pt x="408686" y="259689"/>
                  </a:lnTo>
                  <a:lnTo>
                    <a:pt x="406996" y="264769"/>
                  </a:lnTo>
                  <a:lnTo>
                    <a:pt x="407352" y="269849"/>
                  </a:lnTo>
                  <a:lnTo>
                    <a:pt x="408673" y="280009"/>
                  </a:lnTo>
                  <a:lnTo>
                    <a:pt x="410260" y="290169"/>
                  </a:lnTo>
                  <a:lnTo>
                    <a:pt x="416179" y="324459"/>
                  </a:lnTo>
                  <a:lnTo>
                    <a:pt x="417220" y="330809"/>
                  </a:lnTo>
                  <a:lnTo>
                    <a:pt x="418744" y="337159"/>
                  </a:lnTo>
                  <a:lnTo>
                    <a:pt x="417842" y="342239"/>
                  </a:lnTo>
                  <a:lnTo>
                    <a:pt x="414489" y="347319"/>
                  </a:lnTo>
                  <a:lnTo>
                    <a:pt x="410718" y="351129"/>
                  </a:lnTo>
                  <a:lnTo>
                    <a:pt x="405955" y="353669"/>
                  </a:lnTo>
                  <a:lnTo>
                    <a:pt x="399427" y="353669"/>
                  </a:lnTo>
                  <a:lnTo>
                    <a:pt x="398767" y="352399"/>
                  </a:lnTo>
                  <a:lnTo>
                    <a:pt x="395909" y="352399"/>
                  </a:lnTo>
                  <a:lnTo>
                    <a:pt x="392925" y="351129"/>
                  </a:lnTo>
                  <a:lnTo>
                    <a:pt x="390017" y="349859"/>
                  </a:lnTo>
                  <a:lnTo>
                    <a:pt x="387210" y="348589"/>
                  </a:lnTo>
                  <a:lnTo>
                    <a:pt x="380580" y="344779"/>
                  </a:lnTo>
                  <a:lnTo>
                    <a:pt x="369798" y="339699"/>
                  </a:lnTo>
                  <a:lnTo>
                    <a:pt x="358927" y="333349"/>
                  </a:lnTo>
                  <a:lnTo>
                    <a:pt x="348043" y="328269"/>
                  </a:lnTo>
                  <a:lnTo>
                    <a:pt x="337185" y="321919"/>
                  </a:lnTo>
                  <a:lnTo>
                    <a:pt x="334429" y="319379"/>
                  </a:lnTo>
                  <a:lnTo>
                    <a:pt x="321652" y="319379"/>
                  </a:lnTo>
                  <a:lnTo>
                    <a:pt x="318858" y="321919"/>
                  </a:lnTo>
                  <a:lnTo>
                    <a:pt x="304939" y="329539"/>
                  </a:lnTo>
                  <a:lnTo>
                    <a:pt x="291884" y="335889"/>
                  </a:lnTo>
                  <a:lnTo>
                    <a:pt x="279488" y="342239"/>
                  </a:lnTo>
                  <a:lnTo>
                    <a:pt x="260337" y="352399"/>
                  </a:lnTo>
                  <a:lnTo>
                    <a:pt x="252984" y="352399"/>
                  </a:lnTo>
                  <a:lnTo>
                    <a:pt x="245452" y="349859"/>
                  </a:lnTo>
                  <a:lnTo>
                    <a:pt x="239864" y="346049"/>
                  </a:lnTo>
                  <a:lnTo>
                    <a:pt x="238950" y="334619"/>
                  </a:lnTo>
                  <a:lnTo>
                    <a:pt x="239737" y="328269"/>
                  </a:lnTo>
                  <a:lnTo>
                    <a:pt x="245922" y="288899"/>
                  </a:lnTo>
                  <a:lnTo>
                    <a:pt x="250088" y="268579"/>
                  </a:lnTo>
                  <a:lnTo>
                    <a:pt x="250075" y="266039"/>
                  </a:lnTo>
                  <a:lnTo>
                    <a:pt x="247738" y="258419"/>
                  </a:lnTo>
                  <a:lnTo>
                    <a:pt x="245643" y="255879"/>
                  </a:lnTo>
                  <a:lnTo>
                    <a:pt x="242595" y="253339"/>
                  </a:lnTo>
                  <a:lnTo>
                    <a:pt x="201015" y="212699"/>
                  </a:lnTo>
                  <a:lnTo>
                    <a:pt x="195643" y="206349"/>
                  </a:lnTo>
                  <a:lnTo>
                    <a:pt x="193395" y="199999"/>
                  </a:lnTo>
                  <a:lnTo>
                    <a:pt x="194259" y="192379"/>
                  </a:lnTo>
                  <a:lnTo>
                    <a:pt x="197866" y="186029"/>
                  </a:lnTo>
                  <a:lnTo>
                    <a:pt x="203441" y="182219"/>
                  </a:lnTo>
                  <a:lnTo>
                    <a:pt x="255524" y="173329"/>
                  </a:lnTo>
                  <a:lnTo>
                    <a:pt x="263207" y="173329"/>
                  </a:lnTo>
                  <a:lnTo>
                    <a:pt x="270789" y="170789"/>
                  </a:lnTo>
                  <a:lnTo>
                    <a:pt x="291109" y="147929"/>
                  </a:lnTo>
                  <a:lnTo>
                    <a:pt x="294576" y="141579"/>
                  </a:lnTo>
                  <a:lnTo>
                    <a:pt x="314845" y="102209"/>
                  </a:lnTo>
                  <a:lnTo>
                    <a:pt x="327952" y="95859"/>
                  </a:lnTo>
                  <a:lnTo>
                    <a:pt x="335483" y="97129"/>
                  </a:lnTo>
                  <a:lnTo>
                    <a:pt x="341033" y="100939"/>
                  </a:lnTo>
                  <a:lnTo>
                    <a:pt x="356577" y="131419"/>
                  </a:lnTo>
                  <a:lnTo>
                    <a:pt x="362165" y="144119"/>
                  </a:lnTo>
                  <a:lnTo>
                    <a:pt x="367588" y="155549"/>
                  </a:lnTo>
                  <a:lnTo>
                    <a:pt x="368109" y="156819"/>
                  </a:lnTo>
                  <a:lnTo>
                    <a:pt x="369519" y="160629"/>
                  </a:lnTo>
                  <a:lnTo>
                    <a:pt x="372110" y="164439"/>
                  </a:lnTo>
                  <a:lnTo>
                    <a:pt x="379628" y="170789"/>
                  </a:lnTo>
                  <a:lnTo>
                    <a:pt x="383882" y="172059"/>
                  </a:lnTo>
                  <a:lnTo>
                    <a:pt x="388632" y="172059"/>
                  </a:lnTo>
                  <a:lnTo>
                    <a:pt x="402755" y="173329"/>
                  </a:lnTo>
                  <a:lnTo>
                    <a:pt x="444766" y="180949"/>
                  </a:lnTo>
                  <a:lnTo>
                    <a:pt x="452361" y="182219"/>
                  </a:lnTo>
                  <a:lnTo>
                    <a:pt x="458038" y="186029"/>
                  </a:lnTo>
                  <a:lnTo>
                    <a:pt x="461784" y="192379"/>
                  </a:lnTo>
                  <a:lnTo>
                    <a:pt x="462788" y="199999"/>
                  </a:lnTo>
                  <a:lnTo>
                    <a:pt x="462788" y="10769"/>
                  </a:lnTo>
                  <a:lnTo>
                    <a:pt x="119392" y="10769"/>
                  </a:lnTo>
                  <a:lnTo>
                    <a:pt x="116255" y="12039"/>
                  </a:lnTo>
                  <a:lnTo>
                    <a:pt x="113855" y="14579"/>
                  </a:lnTo>
                  <a:lnTo>
                    <a:pt x="112839" y="33629"/>
                  </a:lnTo>
                  <a:lnTo>
                    <a:pt x="112623" y="36169"/>
                  </a:lnTo>
                  <a:lnTo>
                    <a:pt x="112153" y="39979"/>
                  </a:lnTo>
                  <a:lnTo>
                    <a:pt x="107251" y="86969"/>
                  </a:lnTo>
                  <a:lnTo>
                    <a:pt x="106260" y="133959"/>
                  </a:lnTo>
                  <a:lnTo>
                    <a:pt x="109169" y="180949"/>
                  </a:lnTo>
                  <a:lnTo>
                    <a:pt x="115989" y="227939"/>
                  </a:lnTo>
                  <a:lnTo>
                    <a:pt x="126707" y="273659"/>
                  </a:lnTo>
                  <a:lnTo>
                    <a:pt x="140271" y="318109"/>
                  </a:lnTo>
                  <a:lnTo>
                    <a:pt x="159016" y="360019"/>
                  </a:lnTo>
                  <a:lnTo>
                    <a:pt x="182943" y="399389"/>
                  </a:lnTo>
                  <a:lnTo>
                    <a:pt x="212064" y="434949"/>
                  </a:lnTo>
                  <a:lnTo>
                    <a:pt x="243878" y="462889"/>
                  </a:lnTo>
                  <a:lnTo>
                    <a:pt x="281927" y="481939"/>
                  </a:lnTo>
                  <a:lnTo>
                    <a:pt x="341668" y="489559"/>
                  </a:lnTo>
                  <a:lnTo>
                    <a:pt x="372846" y="481939"/>
                  </a:lnTo>
                  <a:lnTo>
                    <a:pt x="432866" y="445109"/>
                  </a:lnTo>
                  <a:lnTo>
                    <a:pt x="470585" y="401929"/>
                  </a:lnTo>
                  <a:lnTo>
                    <a:pt x="498208" y="353669"/>
                  </a:lnTo>
                  <a:lnTo>
                    <a:pt x="517118" y="309219"/>
                  </a:lnTo>
                  <a:lnTo>
                    <a:pt x="531253" y="263499"/>
                  </a:lnTo>
                  <a:lnTo>
                    <a:pt x="541235" y="217779"/>
                  </a:lnTo>
                  <a:lnTo>
                    <a:pt x="547077" y="169519"/>
                  </a:lnTo>
                  <a:lnTo>
                    <a:pt x="548754" y="121259"/>
                  </a:lnTo>
                  <a:close/>
                </a:path>
                <a:path w="7132320" h="956310">
                  <a:moveTo>
                    <a:pt x="554545" y="853236"/>
                  </a:moveTo>
                  <a:lnTo>
                    <a:pt x="100863" y="853236"/>
                  </a:lnTo>
                  <a:lnTo>
                    <a:pt x="100863" y="926376"/>
                  </a:lnTo>
                  <a:lnTo>
                    <a:pt x="554545" y="926376"/>
                  </a:lnTo>
                  <a:lnTo>
                    <a:pt x="554545" y="853236"/>
                  </a:lnTo>
                  <a:close/>
                </a:path>
                <a:path w="7132320" h="956310">
                  <a:moveTo>
                    <a:pt x="655459" y="141579"/>
                  </a:moveTo>
                  <a:lnTo>
                    <a:pt x="654456" y="103479"/>
                  </a:lnTo>
                  <a:lnTo>
                    <a:pt x="654367" y="97129"/>
                  </a:lnTo>
                  <a:lnTo>
                    <a:pt x="654253" y="86969"/>
                  </a:lnTo>
                  <a:lnTo>
                    <a:pt x="653961" y="83159"/>
                  </a:lnTo>
                  <a:lnTo>
                    <a:pt x="653084" y="79349"/>
                  </a:lnTo>
                  <a:lnTo>
                    <a:pt x="650138" y="72999"/>
                  </a:lnTo>
                  <a:lnTo>
                    <a:pt x="643153" y="64109"/>
                  </a:lnTo>
                  <a:lnTo>
                    <a:pt x="640283" y="62839"/>
                  </a:lnTo>
                  <a:lnTo>
                    <a:pt x="633793" y="59029"/>
                  </a:lnTo>
                  <a:lnTo>
                    <a:pt x="630351" y="57759"/>
                  </a:lnTo>
                  <a:lnTo>
                    <a:pt x="626719" y="57759"/>
                  </a:lnTo>
                  <a:lnTo>
                    <a:pt x="618769" y="56489"/>
                  </a:lnTo>
                  <a:lnTo>
                    <a:pt x="586879" y="56489"/>
                  </a:lnTo>
                  <a:lnTo>
                    <a:pt x="589584" y="93319"/>
                  </a:lnTo>
                  <a:lnTo>
                    <a:pt x="589711" y="97129"/>
                  </a:lnTo>
                  <a:lnTo>
                    <a:pt x="590105" y="131419"/>
                  </a:lnTo>
                  <a:lnTo>
                    <a:pt x="590054" y="133959"/>
                  </a:lnTo>
                  <a:lnTo>
                    <a:pt x="588175" y="169519"/>
                  </a:lnTo>
                  <a:lnTo>
                    <a:pt x="583869" y="207619"/>
                  </a:lnTo>
                  <a:lnTo>
                    <a:pt x="568325" y="281279"/>
                  </a:lnTo>
                  <a:lnTo>
                    <a:pt x="557110" y="318109"/>
                  </a:lnTo>
                  <a:lnTo>
                    <a:pt x="543623" y="353669"/>
                  </a:lnTo>
                  <a:lnTo>
                    <a:pt x="585660" y="330809"/>
                  </a:lnTo>
                  <a:lnTo>
                    <a:pt x="617728" y="300329"/>
                  </a:lnTo>
                  <a:lnTo>
                    <a:pt x="639724" y="263499"/>
                  </a:lnTo>
                  <a:lnTo>
                    <a:pt x="651548" y="220319"/>
                  </a:lnTo>
                  <a:lnTo>
                    <a:pt x="655154" y="170789"/>
                  </a:lnTo>
                  <a:lnTo>
                    <a:pt x="655370" y="156819"/>
                  </a:lnTo>
                  <a:lnTo>
                    <a:pt x="655459" y="141579"/>
                  </a:lnTo>
                  <a:close/>
                </a:path>
                <a:path w="7132320" h="956310">
                  <a:moveTo>
                    <a:pt x="4007993" y="542290"/>
                  </a:moveTo>
                  <a:lnTo>
                    <a:pt x="3961231" y="542290"/>
                  </a:lnTo>
                  <a:lnTo>
                    <a:pt x="3958869" y="541020"/>
                  </a:lnTo>
                  <a:lnTo>
                    <a:pt x="3958145" y="539750"/>
                  </a:lnTo>
                  <a:lnTo>
                    <a:pt x="3957878" y="538480"/>
                  </a:lnTo>
                  <a:lnTo>
                    <a:pt x="3955808" y="532130"/>
                  </a:lnTo>
                  <a:lnTo>
                    <a:pt x="3953662" y="525780"/>
                  </a:lnTo>
                  <a:lnTo>
                    <a:pt x="3949255" y="513080"/>
                  </a:lnTo>
                  <a:lnTo>
                    <a:pt x="3947782" y="508000"/>
                  </a:lnTo>
                  <a:lnTo>
                    <a:pt x="3946423" y="504190"/>
                  </a:lnTo>
                  <a:lnTo>
                    <a:pt x="3932390" y="463550"/>
                  </a:lnTo>
                  <a:lnTo>
                    <a:pt x="3919601" y="426720"/>
                  </a:lnTo>
                  <a:lnTo>
                    <a:pt x="3919601" y="542290"/>
                  </a:lnTo>
                  <a:lnTo>
                    <a:pt x="3829951" y="542290"/>
                  </a:lnTo>
                  <a:lnTo>
                    <a:pt x="3874909" y="410210"/>
                  </a:lnTo>
                  <a:lnTo>
                    <a:pt x="3919601" y="542290"/>
                  </a:lnTo>
                  <a:lnTo>
                    <a:pt x="3919601" y="426720"/>
                  </a:lnTo>
                  <a:lnTo>
                    <a:pt x="3913873" y="410210"/>
                  </a:lnTo>
                  <a:lnTo>
                    <a:pt x="3912552" y="406400"/>
                  </a:lnTo>
                  <a:lnTo>
                    <a:pt x="3899966" y="369570"/>
                  </a:lnTo>
                  <a:lnTo>
                    <a:pt x="3899103" y="367030"/>
                  </a:lnTo>
                  <a:lnTo>
                    <a:pt x="3892626" y="347980"/>
                  </a:lnTo>
                  <a:lnTo>
                    <a:pt x="3892067" y="345440"/>
                  </a:lnTo>
                  <a:lnTo>
                    <a:pt x="3891115" y="344170"/>
                  </a:lnTo>
                  <a:lnTo>
                    <a:pt x="3888384" y="339090"/>
                  </a:lnTo>
                  <a:lnTo>
                    <a:pt x="3886695" y="337820"/>
                  </a:lnTo>
                  <a:lnTo>
                    <a:pt x="3882694" y="335280"/>
                  </a:lnTo>
                  <a:lnTo>
                    <a:pt x="3880497" y="334010"/>
                  </a:lnTo>
                  <a:lnTo>
                    <a:pt x="3875722" y="332740"/>
                  </a:lnTo>
                  <a:lnTo>
                    <a:pt x="3765194" y="332740"/>
                  </a:lnTo>
                  <a:lnTo>
                    <a:pt x="3770287" y="326390"/>
                  </a:lnTo>
                  <a:lnTo>
                    <a:pt x="3771303" y="325120"/>
                  </a:lnTo>
                  <a:lnTo>
                    <a:pt x="3777056" y="317500"/>
                  </a:lnTo>
                  <a:lnTo>
                    <a:pt x="3782428" y="309880"/>
                  </a:lnTo>
                  <a:lnTo>
                    <a:pt x="3787444" y="300990"/>
                  </a:lnTo>
                  <a:lnTo>
                    <a:pt x="3792067" y="293370"/>
                  </a:lnTo>
                  <a:lnTo>
                    <a:pt x="3806406" y="257810"/>
                  </a:lnTo>
                  <a:lnTo>
                    <a:pt x="3813822" y="219710"/>
                  </a:lnTo>
                  <a:lnTo>
                    <a:pt x="3814775" y="198120"/>
                  </a:lnTo>
                  <a:lnTo>
                    <a:pt x="3814661" y="191770"/>
                  </a:lnTo>
                  <a:lnTo>
                    <a:pt x="3814026" y="181610"/>
                  </a:lnTo>
                  <a:lnTo>
                    <a:pt x="3813416" y="176530"/>
                  </a:lnTo>
                  <a:lnTo>
                    <a:pt x="3812959" y="172720"/>
                  </a:lnTo>
                  <a:lnTo>
                    <a:pt x="3800919" y="127000"/>
                  </a:lnTo>
                  <a:lnTo>
                    <a:pt x="3783673" y="92710"/>
                  </a:lnTo>
                  <a:lnTo>
                    <a:pt x="3769690" y="73660"/>
                  </a:lnTo>
                  <a:lnTo>
                    <a:pt x="3766680" y="69850"/>
                  </a:lnTo>
                  <a:lnTo>
                    <a:pt x="3739273" y="43180"/>
                  </a:lnTo>
                  <a:lnTo>
                    <a:pt x="3707358" y="22860"/>
                  </a:lnTo>
                  <a:lnTo>
                    <a:pt x="3698824" y="17780"/>
                  </a:lnTo>
                  <a:lnTo>
                    <a:pt x="3690074" y="13970"/>
                  </a:lnTo>
                  <a:lnTo>
                    <a:pt x="3681145" y="11430"/>
                  </a:lnTo>
                  <a:lnTo>
                    <a:pt x="3680625" y="11214"/>
                  </a:lnTo>
                  <a:lnTo>
                    <a:pt x="3680625" y="242570"/>
                  </a:lnTo>
                  <a:lnTo>
                    <a:pt x="3680510" y="245110"/>
                  </a:lnTo>
                  <a:lnTo>
                    <a:pt x="3661968" y="280670"/>
                  </a:lnTo>
                  <a:lnTo>
                    <a:pt x="3630015" y="294640"/>
                  </a:lnTo>
                  <a:lnTo>
                    <a:pt x="3629952" y="313690"/>
                  </a:lnTo>
                  <a:lnTo>
                    <a:pt x="3618280" y="326390"/>
                  </a:lnTo>
                  <a:lnTo>
                    <a:pt x="3610216" y="326390"/>
                  </a:lnTo>
                  <a:lnTo>
                    <a:pt x="3598481" y="294640"/>
                  </a:lnTo>
                  <a:lnTo>
                    <a:pt x="3588753" y="292100"/>
                  </a:lnTo>
                  <a:lnTo>
                    <a:pt x="3556914" y="269240"/>
                  </a:lnTo>
                  <a:lnTo>
                    <a:pt x="3547884" y="238760"/>
                  </a:lnTo>
                  <a:lnTo>
                    <a:pt x="3547884" y="237490"/>
                  </a:lnTo>
                  <a:lnTo>
                    <a:pt x="3559543" y="223520"/>
                  </a:lnTo>
                  <a:lnTo>
                    <a:pt x="3567734" y="223520"/>
                  </a:lnTo>
                  <a:lnTo>
                    <a:pt x="3579393" y="242570"/>
                  </a:lnTo>
                  <a:lnTo>
                    <a:pt x="3579990" y="245110"/>
                  </a:lnTo>
                  <a:lnTo>
                    <a:pt x="3582378" y="251460"/>
                  </a:lnTo>
                  <a:lnTo>
                    <a:pt x="3584079" y="254000"/>
                  </a:lnTo>
                  <a:lnTo>
                    <a:pt x="3588486" y="257810"/>
                  </a:lnTo>
                  <a:lnTo>
                    <a:pt x="3591026" y="260350"/>
                  </a:lnTo>
                  <a:lnTo>
                    <a:pt x="3596792" y="262890"/>
                  </a:lnTo>
                  <a:lnTo>
                    <a:pt x="3631666" y="262890"/>
                  </a:lnTo>
                  <a:lnTo>
                    <a:pt x="3637407" y="260350"/>
                  </a:lnTo>
                  <a:lnTo>
                    <a:pt x="3639947" y="257810"/>
                  </a:lnTo>
                  <a:lnTo>
                    <a:pt x="3644341" y="254000"/>
                  </a:lnTo>
                  <a:lnTo>
                    <a:pt x="3646030" y="251460"/>
                  </a:lnTo>
                  <a:lnTo>
                    <a:pt x="3648405" y="245110"/>
                  </a:lnTo>
                  <a:lnTo>
                    <a:pt x="3649002" y="242570"/>
                  </a:lnTo>
                  <a:lnTo>
                    <a:pt x="3649002" y="236220"/>
                  </a:lnTo>
                  <a:lnTo>
                    <a:pt x="3648405" y="233680"/>
                  </a:lnTo>
                  <a:lnTo>
                    <a:pt x="3646030" y="227330"/>
                  </a:lnTo>
                  <a:lnTo>
                    <a:pt x="3644341" y="224790"/>
                  </a:lnTo>
                  <a:lnTo>
                    <a:pt x="3642868" y="223520"/>
                  </a:lnTo>
                  <a:lnTo>
                    <a:pt x="3639947" y="220980"/>
                  </a:lnTo>
                  <a:lnTo>
                    <a:pt x="3637407" y="218440"/>
                  </a:lnTo>
                  <a:lnTo>
                    <a:pt x="3631666" y="217170"/>
                  </a:lnTo>
                  <a:lnTo>
                    <a:pt x="3628682" y="215900"/>
                  </a:lnTo>
                  <a:lnTo>
                    <a:pt x="3595725" y="215900"/>
                  </a:lnTo>
                  <a:lnTo>
                    <a:pt x="3588639" y="214630"/>
                  </a:lnTo>
                  <a:lnTo>
                    <a:pt x="3585197" y="213360"/>
                  </a:lnTo>
                  <a:lnTo>
                    <a:pt x="3578529" y="210820"/>
                  </a:lnTo>
                  <a:lnTo>
                    <a:pt x="3575354" y="208280"/>
                  </a:lnTo>
                  <a:lnTo>
                    <a:pt x="3569347" y="204470"/>
                  </a:lnTo>
                  <a:lnTo>
                    <a:pt x="3566566" y="201930"/>
                  </a:lnTo>
                  <a:lnTo>
                    <a:pt x="3561461" y="196850"/>
                  </a:lnTo>
                  <a:lnTo>
                    <a:pt x="3559187" y="194310"/>
                  </a:lnTo>
                  <a:lnTo>
                    <a:pt x="3555161" y="187960"/>
                  </a:lnTo>
                  <a:lnTo>
                    <a:pt x="3553472" y="185420"/>
                  </a:lnTo>
                  <a:lnTo>
                    <a:pt x="3550704" y="179070"/>
                  </a:lnTo>
                  <a:lnTo>
                    <a:pt x="3549662" y="175260"/>
                  </a:lnTo>
                  <a:lnTo>
                    <a:pt x="3548253" y="167640"/>
                  </a:lnTo>
                  <a:lnTo>
                    <a:pt x="3547897" y="165100"/>
                  </a:lnTo>
                  <a:lnTo>
                    <a:pt x="3547897" y="153670"/>
                  </a:lnTo>
                  <a:lnTo>
                    <a:pt x="3567176" y="118110"/>
                  </a:lnTo>
                  <a:lnTo>
                    <a:pt x="3598481" y="105410"/>
                  </a:lnTo>
                  <a:lnTo>
                    <a:pt x="3598545" y="86360"/>
                  </a:lnTo>
                  <a:lnTo>
                    <a:pt x="3610216" y="73660"/>
                  </a:lnTo>
                  <a:lnTo>
                    <a:pt x="3618280" y="73660"/>
                  </a:lnTo>
                  <a:lnTo>
                    <a:pt x="3630015" y="105410"/>
                  </a:lnTo>
                  <a:lnTo>
                    <a:pt x="3643439" y="107950"/>
                  </a:lnTo>
                  <a:lnTo>
                    <a:pt x="3674237" y="134620"/>
                  </a:lnTo>
                  <a:lnTo>
                    <a:pt x="3680574" y="153670"/>
                  </a:lnTo>
                  <a:lnTo>
                    <a:pt x="3680549" y="162560"/>
                  </a:lnTo>
                  <a:lnTo>
                    <a:pt x="3668839" y="176530"/>
                  </a:lnTo>
                  <a:lnTo>
                    <a:pt x="3660749" y="176530"/>
                  </a:lnTo>
                  <a:lnTo>
                    <a:pt x="3648976" y="157480"/>
                  </a:lnTo>
                  <a:lnTo>
                    <a:pt x="3648379" y="154940"/>
                  </a:lnTo>
                  <a:lnTo>
                    <a:pt x="3628694" y="137160"/>
                  </a:lnTo>
                  <a:lnTo>
                    <a:pt x="3598164" y="137160"/>
                  </a:lnTo>
                  <a:lnTo>
                    <a:pt x="3578885" y="161290"/>
                  </a:lnTo>
                  <a:lnTo>
                    <a:pt x="3580752" y="170180"/>
                  </a:lnTo>
                  <a:lnTo>
                    <a:pt x="3582911" y="173990"/>
                  </a:lnTo>
                  <a:lnTo>
                    <a:pt x="3586289" y="177800"/>
                  </a:lnTo>
                  <a:lnTo>
                    <a:pt x="3590874" y="181610"/>
                  </a:lnTo>
                  <a:lnTo>
                    <a:pt x="3596411" y="184150"/>
                  </a:lnTo>
                  <a:lnTo>
                    <a:pt x="3632670" y="184150"/>
                  </a:lnTo>
                  <a:lnTo>
                    <a:pt x="3639502" y="185420"/>
                  </a:lnTo>
                  <a:lnTo>
                    <a:pt x="3672700" y="210820"/>
                  </a:lnTo>
                  <a:lnTo>
                    <a:pt x="3680625" y="242570"/>
                  </a:lnTo>
                  <a:lnTo>
                    <a:pt x="3680625" y="11214"/>
                  </a:lnTo>
                  <a:lnTo>
                    <a:pt x="3672090" y="7620"/>
                  </a:lnTo>
                  <a:lnTo>
                    <a:pt x="3662908" y="5080"/>
                  </a:lnTo>
                  <a:lnTo>
                    <a:pt x="3653586" y="3810"/>
                  </a:lnTo>
                  <a:lnTo>
                    <a:pt x="3644188" y="1270"/>
                  </a:lnTo>
                  <a:lnTo>
                    <a:pt x="3634727" y="0"/>
                  </a:lnTo>
                  <a:lnTo>
                    <a:pt x="3596627" y="0"/>
                  </a:lnTo>
                  <a:lnTo>
                    <a:pt x="3541077" y="12700"/>
                  </a:lnTo>
                  <a:lnTo>
                    <a:pt x="3507067" y="30480"/>
                  </a:lnTo>
                  <a:lnTo>
                    <a:pt x="3470097" y="59690"/>
                  </a:lnTo>
                  <a:lnTo>
                    <a:pt x="3446284" y="90170"/>
                  </a:lnTo>
                  <a:lnTo>
                    <a:pt x="3432352" y="115570"/>
                  </a:lnTo>
                  <a:lnTo>
                    <a:pt x="3428517" y="123190"/>
                  </a:lnTo>
                  <a:lnTo>
                    <a:pt x="3417443" y="160020"/>
                  </a:lnTo>
                  <a:lnTo>
                    <a:pt x="3413582" y="194310"/>
                  </a:lnTo>
                  <a:lnTo>
                    <a:pt x="3413671" y="208280"/>
                  </a:lnTo>
                  <a:lnTo>
                    <a:pt x="3421011" y="254000"/>
                  </a:lnTo>
                  <a:lnTo>
                    <a:pt x="3434816" y="289560"/>
                  </a:lnTo>
                  <a:lnTo>
                    <a:pt x="3439299" y="298450"/>
                  </a:lnTo>
                  <a:lnTo>
                    <a:pt x="3444189" y="307340"/>
                  </a:lnTo>
                  <a:lnTo>
                    <a:pt x="3449447" y="314960"/>
                  </a:lnTo>
                  <a:lnTo>
                    <a:pt x="3455073" y="322580"/>
                  </a:lnTo>
                  <a:lnTo>
                    <a:pt x="3461080" y="330200"/>
                  </a:lnTo>
                  <a:lnTo>
                    <a:pt x="3378098" y="330200"/>
                  </a:lnTo>
                  <a:lnTo>
                    <a:pt x="3371812" y="331470"/>
                  </a:lnTo>
                  <a:lnTo>
                    <a:pt x="3353320" y="331470"/>
                  </a:lnTo>
                  <a:lnTo>
                    <a:pt x="3348329" y="335280"/>
                  </a:lnTo>
                  <a:lnTo>
                    <a:pt x="3346666" y="337820"/>
                  </a:lnTo>
                  <a:lnTo>
                    <a:pt x="3345827" y="341630"/>
                  </a:lnTo>
                  <a:lnTo>
                    <a:pt x="3343999" y="346710"/>
                  </a:lnTo>
                  <a:lnTo>
                    <a:pt x="3339922" y="356870"/>
                  </a:lnTo>
                  <a:lnTo>
                    <a:pt x="3337687" y="363220"/>
                  </a:lnTo>
                  <a:lnTo>
                    <a:pt x="3335464" y="368300"/>
                  </a:lnTo>
                  <a:lnTo>
                    <a:pt x="3333280" y="374650"/>
                  </a:lnTo>
                  <a:lnTo>
                    <a:pt x="3331197" y="381000"/>
                  </a:lnTo>
                  <a:lnTo>
                    <a:pt x="3318446" y="417830"/>
                  </a:lnTo>
                  <a:lnTo>
                    <a:pt x="3305429" y="455930"/>
                  </a:lnTo>
                  <a:lnTo>
                    <a:pt x="3279114" y="534670"/>
                  </a:lnTo>
                  <a:lnTo>
                    <a:pt x="3277133" y="539750"/>
                  </a:lnTo>
                  <a:lnTo>
                    <a:pt x="3274923" y="542290"/>
                  </a:lnTo>
                  <a:lnTo>
                    <a:pt x="3268878" y="541020"/>
                  </a:lnTo>
                  <a:lnTo>
                    <a:pt x="3228505" y="541020"/>
                  </a:lnTo>
                  <a:lnTo>
                    <a:pt x="3231616" y="586740"/>
                  </a:lnTo>
                  <a:lnTo>
                    <a:pt x="3263150" y="651510"/>
                  </a:lnTo>
                  <a:lnTo>
                    <a:pt x="3299993" y="679450"/>
                  </a:lnTo>
                  <a:lnTo>
                    <a:pt x="3336569" y="693420"/>
                  </a:lnTo>
                  <a:lnTo>
                    <a:pt x="3346196" y="694690"/>
                  </a:lnTo>
                  <a:lnTo>
                    <a:pt x="3375571" y="694690"/>
                  </a:lnTo>
                  <a:lnTo>
                    <a:pt x="3413239" y="684530"/>
                  </a:lnTo>
                  <a:lnTo>
                    <a:pt x="3463658" y="646430"/>
                  </a:lnTo>
                  <a:lnTo>
                    <a:pt x="3491636" y="584200"/>
                  </a:lnTo>
                  <a:lnTo>
                    <a:pt x="3494455" y="544830"/>
                  </a:lnTo>
                  <a:lnTo>
                    <a:pt x="3494468" y="542290"/>
                  </a:lnTo>
                  <a:lnTo>
                    <a:pt x="3494405" y="541020"/>
                  </a:lnTo>
                  <a:lnTo>
                    <a:pt x="3446030" y="541020"/>
                  </a:lnTo>
                  <a:lnTo>
                    <a:pt x="3445599" y="539750"/>
                  </a:lnTo>
                  <a:lnTo>
                    <a:pt x="3442576" y="530860"/>
                  </a:lnTo>
                  <a:lnTo>
                    <a:pt x="3406165" y="423189"/>
                  </a:lnTo>
                  <a:lnTo>
                    <a:pt x="3406165" y="539750"/>
                  </a:lnTo>
                  <a:lnTo>
                    <a:pt x="3316655" y="539750"/>
                  </a:lnTo>
                  <a:lnTo>
                    <a:pt x="3361474" y="407670"/>
                  </a:lnTo>
                  <a:lnTo>
                    <a:pt x="3406165" y="539750"/>
                  </a:lnTo>
                  <a:lnTo>
                    <a:pt x="3406165" y="423189"/>
                  </a:lnTo>
                  <a:lnTo>
                    <a:pt x="3400920" y="407670"/>
                  </a:lnTo>
                  <a:lnTo>
                    <a:pt x="3387534" y="368300"/>
                  </a:lnTo>
                  <a:lnTo>
                    <a:pt x="3387394" y="368300"/>
                  </a:lnTo>
                  <a:lnTo>
                    <a:pt x="3387394" y="367030"/>
                  </a:lnTo>
                  <a:lnTo>
                    <a:pt x="3503269" y="367030"/>
                  </a:lnTo>
                  <a:lnTo>
                    <a:pt x="3525342" y="379730"/>
                  </a:lnTo>
                  <a:lnTo>
                    <a:pt x="3548494" y="389890"/>
                  </a:lnTo>
                  <a:lnTo>
                    <a:pt x="3572687" y="396240"/>
                  </a:lnTo>
                  <a:lnTo>
                    <a:pt x="3597948" y="400050"/>
                  </a:lnTo>
                  <a:lnTo>
                    <a:pt x="3597948" y="811530"/>
                  </a:lnTo>
                  <a:lnTo>
                    <a:pt x="3318014" y="811530"/>
                  </a:lnTo>
                  <a:lnTo>
                    <a:pt x="3318014" y="956310"/>
                  </a:lnTo>
                  <a:lnTo>
                    <a:pt x="3918356" y="956310"/>
                  </a:lnTo>
                  <a:lnTo>
                    <a:pt x="3918356" y="811530"/>
                  </a:lnTo>
                  <a:lnTo>
                    <a:pt x="3634930" y="811530"/>
                  </a:lnTo>
                  <a:lnTo>
                    <a:pt x="3634930" y="400050"/>
                  </a:lnTo>
                  <a:lnTo>
                    <a:pt x="3657841" y="396240"/>
                  </a:lnTo>
                  <a:lnTo>
                    <a:pt x="3679863" y="389890"/>
                  </a:lnTo>
                  <a:lnTo>
                    <a:pt x="3701008" y="381000"/>
                  </a:lnTo>
                  <a:lnTo>
                    <a:pt x="3721252" y="369570"/>
                  </a:lnTo>
                  <a:lnTo>
                    <a:pt x="3846372" y="370840"/>
                  </a:lnTo>
                  <a:lnTo>
                    <a:pt x="3848417" y="370840"/>
                  </a:lnTo>
                  <a:lnTo>
                    <a:pt x="3839184" y="398780"/>
                  </a:lnTo>
                  <a:lnTo>
                    <a:pt x="3795598" y="527050"/>
                  </a:lnTo>
                  <a:lnTo>
                    <a:pt x="3794137" y="530860"/>
                  </a:lnTo>
                  <a:lnTo>
                    <a:pt x="3793490" y="535940"/>
                  </a:lnTo>
                  <a:lnTo>
                    <a:pt x="3791801" y="539750"/>
                  </a:lnTo>
                  <a:lnTo>
                    <a:pt x="3789083" y="542290"/>
                  </a:lnTo>
                  <a:lnTo>
                    <a:pt x="3785501" y="543560"/>
                  </a:lnTo>
                  <a:lnTo>
                    <a:pt x="3741318" y="543560"/>
                  </a:lnTo>
                  <a:lnTo>
                    <a:pt x="3741559" y="548640"/>
                  </a:lnTo>
                  <a:lnTo>
                    <a:pt x="3747147" y="598170"/>
                  </a:lnTo>
                  <a:lnTo>
                    <a:pt x="3766375" y="638810"/>
                  </a:lnTo>
                  <a:lnTo>
                    <a:pt x="3772319" y="647700"/>
                  </a:lnTo>
                  <a:lnTo>
                    <a:pt x="3778796" y="654050"/>
                  </a:lnTo>
                  <a:lnTo>
                    <a:pt x="3785730" y="661670"/>
                  </a:lnTo>
                  <a:lnTo>
                    <a:pt x="3793147" y="668020"/>
                  </a:lnTo>
                  <a:lnTo>
                    <a:pt x="3826751" y="687070"/>
                  </a:lnTo>
                  <a:lnTo>
                    <a:pt x="3864432" y="695960"/>
                  </a:lnTo>
                  <a:lnTo>
                    <a:pt x="3885768" y="695960"/>
                  </a:lnTo>
                  <a:lnTo>
                    <a:pt x="3927310" y="684530"/>
                  </a:lnTo>
                  <a:lnTo>
                    <a:pt x="3963276" y="661670"/>
                  </a:lnTo>
                  <a:lnTo>
                    <a:pt x="3990022" y="628650"/>
                  </a:lnTo>
                  <a:lnTo>
                    <a:pt x="4003065" y="594360"/>
                  </a:lnTo>
                  <a:lnTo>
                    <a:pt x="4004678" y="588010"/>
                  </a:lnTo>
                  <a:lnTo>
                    <a:pt x="4005656" y="580390"/>
                  </a:lnTo>
                  <a:lnTo>
                    <a:pt x="4006634" y="574040"/>
                  </a:lnTo>
                  <a:lnTo>
                    <a:pt x="4007015" y="570230"/>
                  </a:lnTo>
                  <a:lnTo>
                    <a:pt x="4007510" y="567690"/>
                  </a:lnTo>
                  <a:lnTo>
                    <a:pt x="4007993" y="563880"/>
                  </a:lnTo>
                  <a:lnTo>
                    <a:pt x="4007993" y="542290"/>
                  </a:lnTo>
                  <a:close/>
                </a:path>
                <a:path w="7132320" h="956310">
                  <a:moveTo>
                    <a:pt x="6906920" y="328396"/>
                  </a:moveTo>
                  <a:lnTo>
                    <a:pt x="6900215" y="286486"/>
                  </a:lnTo>
                  <a:lnTo>
                    <a:pt x="6887946" y="257276"/>
                  </a:lnTo>
                  <a:lnTo>
                    <a:pt x="6887286" y="256006"/>
                  </a:lnTo>
                  <a:lnTo>
                    <a:pt x="6883971" y="249656"/>
                  </a:lnTo>
                  <a:lnTo>
                    <a:pt x="6879641" y="243306"/>
                  </a:lnTo>
                  <a:lnTo>
                    <a:pt x="6874992" y="235686"/>
                  </a:lnTo>
                  <a:lnTo>
                    <a:pt x="6870014" y="229336"/>
                  </a:lnTo>
                  <a:lnTo>
                    <a:pt x="6864731" y="222986"/>
                  </a:lnTo>
                  <a:lnTo>
                    <a:pt x="6859143" y="217906"/>
                  </a:lnTo>
                  <a:lnTo>
                    <a:pt x="6853263" y="211556"/>
                  </a:lnTo>
                  <a:lnTo>
                    <a:pt x="6847129" y="206476"/>
                  </a:lnTo>
                  <a:lnTo>
                    <a:pt x="6841947" y="202374"/>
                  </a:lnTo>
                  <a:lnTo>
                    <a:pt x="6841947" y="276326"/>
                  </a:lnTo>
                  <a:lnTo>
                    <a:pt x="6841680" y="282676"/>
                  </a:lnTo>
                  <a:lnTo>
                    <a:pt x="6779666" y="349986"/>
                  </a:lnTo>
                  <a:lnTo>
                    <a:pt x="6752577" y="377926"/>
                  </a:lnTo>
                  <a:lnTo>
                    <a:pt x="6725437" y="404596"/>
                  </a:lnTo>
                  <a:lnTo>
                    <a:pt x="6723329" y="407136"/>
                  </a:lnTo>
                  <a:lnTo>
                    <a:pt x="6720802" y="408406"/>
                  </a:lnTo>
                  <a:lnTo>
                    <a:pt x="6714922" y="412216"/>
                  </a:lnTo>
                  <a:lnTo>
                    <a:pt x="6702285" y="412216"/>
                  </a:lnTo>
                  <a:lnTo>
                    <a:pt x="6696418" y="408406"/>
                  </a:lnTo>
                  <a:lnTo>
                    <a:pt x="6693890" y="407136"/>
                  </a:lnTo>
                  <a:lnTo>
                    <a:pt x="6691770" y="404596"/>
                  </a:lnTo>
                  <a:lnTo>
                    <a:pt x="6680619" y="393166"/>
                  </a:lnTo>
                  <a:lnTo>
                    <a:pt x="6669519" y="383006"/>
                  </a:lnTo>
                  <a:lnTo>
                    <a:pt x="6647434" y="360146"/>
                  </a:lnTo>
                  <a:lnTo>
                    <a:pt x="6645135" y="357606"/>
                  </a:lnTo>
                  <a:lnTo>
                    <a:pt x="6643319" y="356336"/>
                  </a:lnTo>
                  <a:lnTo>
                    <a:pt x="6640665" y="349986"/>
                  </a:lnTo>
                  <a:lnTo>
                    <a:pt x="6639941" y="347446"/>
                  </a:lnTo>
                  <a:lnTo>
                    <a:pt x="6639661" y="341096"/>
                  </a:lnTo>
                  <a:lnTo>
                    <a:pt x="6640144" y="338556"/>
                  </a:lnTo>
                  <a:lnTo>
                    <a:pt x="6642290" y="332206"/>
                  </a:lnTo>
                  <a:lnTo>
                    <a:pt x="6643891" y="329666"/>
                  </a:lnTo>
                  <a:lnTo>
                    <a:pt x="6646011" y="327126"/>
                  </a:lnTo>
                  <a:lnTo>
                    <a:pt x="6648234" y="325856"/>
                  </a:lnTo>
                  <a:lnTo>
                    <a:pt x="6650799" y="323316"/>
                  </a:lnTo>
                  <a:lnTo>
                    <a:pt x="6656654" y="320776"/>
                  </a:lnTo>
                  <a:lnTo>
                    <a:pt x="6665989" y="320776"/>
                  </a:lnTo>
                  <a:lnTo>
                    <a:pt x="6668986" y="322046"/>
                  </a:lnTo>
                  <a:lnTo>
                    <a:pt x="6674663" y="324586"/>
                  </a:lnTo>
                  <a:lnTo>
                    <a:pt x="6677114" y="325856"/>
                  </a:lnTo>
                  <a:lnTo>
                    <a:pt x="6679184" y="328396"/>
                  </a:lnTo>
                  <a:lnTo>
                    <a:pt x="6693624" y="343636"/>
                  </a:lnTo>
                  <a:lnTo>
                    <a:pt x="6708356" y="357606"/>
                  </a:lnTo>
                  <a:lnTo>
                    <a:pt x="6745516" y="320776"/>
                  </a:lnTo>
                  <a:lnTo>
                    <a:pt x="6801904" y="264896"/>
                  </a:lnTo>
                  <a:lnTo>
                    <a:pt x="6803936" y="262356"/>
                  </a:lnTo>
                  <a:lnTo>
                    <a:pt x="6806362" y="259816"/>
                  </a:lnTo>
                  <a:lnTo>
                    <a:pt x="6812039" y="257276"/>
                  </a:lnTo>
                  <a:lnTo>
                    <a:pt x="6815048" y="256006"/>
                  </a:lnTo>
                  <a:lnTo>
                    <a:pt x="6821373" y="256006"/>
                  </a:lnTo>
                  <a:lnTo>
                    <a:pt x="6824434" y="257276"/>
                  </a:lnTo>
                  <a:lnTo>
                    <a:pt x="6830352" y="258546"/>
                  </a:lnTo>
                  <a:lnTo>
                    <a:pt x="6832955" y="261086"/>
                  </a:lnTo>
                  <a:lnTo>
                    <a:pt x="6837439" y="264896"/>
                  </a:lnTo>
                  <a:lnTo>
                    <a:pt x="6839140" y="267436"/>
                  </a:lnTo>
                  <a:lnTo>
                    <a:pt x="6841439" y="273786"/>
                  </a:lnTo>
                  <a:lnTo>
                    <a:pt x="6841947" y="276326"/>
                  </a:lnTo>
                  <a:lnTo>
                    <a:pt x="6841947" y="202374"/>
                  </a:lnTo>
                  <a:lnTo>
                    <a:pt x="6805435" y="181076"/>
                  </a:lnTo>
                  <a:lnTo>
                    <a:pt x="6758191" y="168376"/>
                  </a:lnTo>
                  <a:lnTo>
                    <a:pt x="6725602" y="168376"/>
                  </a:lnTo>
                  <a:lnTo>
                    <a:pt x="6709448" y="170916"/>
                  </a:lnTo>
                  <a:lnTo>
                    <a:pt x="6701460" y="173456"/>
                  </a:lnTo>
                  <a:lnTo>
                    <a:pt x="6693598" y="174726"/>
                  </a:lnTo>
                  <a:lnTo>
                    <a:pt x="6656298" y="191236"/>
                  </a:lnTo>
                  <a:lnTo>
                    <a:pt x="6624066" y="216636"/>
                  </a:lnTo>
                  <a:lnTo>
                    <a:pt x="6618402" y="221716"/>
                  </a:lnTo>
                  <a:lnTo>
                    <a:pt x="6613042" y="228066"/>
                  </a:lnTo>
                  <a:lnTo>
                    <a:pt x="6607988" y="234416"/>
                  </a:lnTo>
                  <a:lnTo>
                    <a:pt x="6603251" y="240766"/>
                  </a:lnTo>
                  <a:lnTo>
                    <a:pt x="6598844" y="248386"/>
                  </a:lnTo>
                  <a:lnTo>
                    <a:pt x="6594780" y="254736"/>
                  </a:lnTo>
                  <a:lnTo>
                    <a:pt x="6579933" y="292836"/>
                  </a:lnTo>
                  <a:lnTo>
                    <a:pt x="6574764" y="332206"/>
                  </a:lnTo>
                  <a:lnTo>
                    <a:pt x="6574853" y="338556"/>
                  </a:lnTo>
                  <a:lnTo>
                    <a:pt x="6581749" y="381736"/>
                  </a:lnTo>
                  <a:lnTo>
                    <a:pt x="6594056" y="410946"/>
                  </a:lnTo>
                  <a:lnTo>
                    <a:pt x="6598031" y="418566"/>
                  </a:lnTo>
                  <a:lnTo>
                    <a:pt x="6622809" y="450316"/>
                  </a:lnTo>
                  <a:lnTo>
                    <a:pt x="6628676" y="456666"/>
                  </a:lnTo>
                  <a:lnTo>
                    <a:pt x="6661658" y="479526"/>
                  </a:lnTo>
                  <a:lnTo>
                    <a:pt x="6707302" y="497306"/>
                  </a:lnTo>
                  <a:lnTo>
                    <a:pt x="6723367" y="499846"/>
                  </a:lnTo>
                  <a:lnTo>
                    <a:pt x="6755905" y="499846"/>
                  </a:lnTo>
                  <a:lnTo>
                    <a:pt x="6803314" y="488416"/>
                  </a:lnTo>
                  <a:lnTo>
                    <a:pt x="6838886" y="468096"/>
                  </a:lnTo>
                  <a:lnTo>
                    <a:pt x="6868554" y="440156"/>
                  </a:lnTo>
                  <a:lnTo>
                    <a:pt x="6890575" y="405866"/>
                  </a:lnTo>
                  <a:lnTo>
                    <a:pt x="6893941" y="399516"/>
                  </a:lnTo>
                  <a:lnTo>
                    <a:pt x="6905066" y="360146"/>
                  </a:lnTo>
                  <a:lnTo>
                    <a:pt x="6906869" y="341096"/>
                  </a:lnTo>
                  <a:lnTo>
                    <a:pt x="6906920" y="328396"/>
                  </a:lnTo>
                  <a:close/>
                </a:path>
                <a:path w="7132320" h="956310">
                  <a:moveTo>
                    <a:pt x="7079755" y="338556"/>
                  </a:moveTo>
                  <a:lnTo>
                    <a:pt x="7077938" y="336016"/>
                  </a:lnTo>
                  <a:lnTo>
                    <a:pt x="7076465" y="334746"/>
                  </a:lnTo>
                  <a:lnTo>
                    <a:pt x="7029869" y="283946"/>
                  </a:lnTo>
                  <a:lnTo>
                    <a:pt x="7003682" y="247116"/>
                  </a:lnTo>
                  <a:lnTo>
                    <a:pt x="7003161" y="240766"/>
                  </a:lnTo>
                  <a:lnTo>
                    <a:pt x="7004024" y="235686"/>
                  </a:lnTo>
                  <a:lnTo>
                    <a:pt x="7006437" y="217906"/>
                  </a:lnTo>
                  <a:lnTo>
                    <a:pt x="7008965" y="200126"/>
                  </a:lnTo>
                  <a:lnTo>
                    <a:pt x="7014083" y="164566"/>
                  </a:lnTo>
                  <a:lnTo>
                    <a:pt x="7014972" y="156946"/>
                  </a:lnTo>
                  <a:lnTo>
                    <a:pt x="7017550" y="137896"/>
                  </a:lnTo>
                  <a:lnTo>
                    <a:pt x="7014438" y="137896"/>
                  </a:lnTo>
                  <a:lnTo>
                    <a:pt x="6968693" y="127736"/>
                  </a:lnTo>
                  <a:lnTo>
                    <a:pt x="6961238" y="126466"/>
                  </a:lnTo>
                  <a:lnTo>
                    <a:pt x="6948284" y="124269"/>
                  </a:lnTo>
                  <a:lnTo>
                    <a:pt x="6948284" y="325856"/>
                  </a:lnTo>
                  <a:lnTo>
                    <a:pt x="6948208" y="343636"/>
                  </a:lnTo>
                  <a:lnTo>
                    <a:pt x="6943026" y="381736"/>
                  </a:lnTo>
                  <a:lnTo>
                    <a:pt x="6929933" y="419836"/>
                  </a:lnTo>
                  <a:lnTo>
                    <a:pt x="6920624" y="437616"/>
                  </a:lnTo>
                  <a:lnTo>
                    <a:pt x="6917131" y="443966"/>
                  </a:lnTo>
                  <a:lnTo>
                    <a:pt x="6892341" y="475716"/>
                  </a:lnTo>
                  <a:lnTo>
                    <a:pt x="6867182" y="498576"/>
                  </a:lnTo>
                  <a:lnTo>
                    <a:pt x="6861734" y="503656"/>
                  </a:lnTo>
                  <a:lnTo>
                    <a:pt x="6850431" y="510006"/>
                  </a:lnTo>
                  <a:lnTo>
                    <a:pt x="6844601" y="513816"/>
                  </a:lnTo>
                  <a:lnTo>
                    <a:pt x="6832613" y="520166"/>
                  </a:lnTo>
                  <a:lnTo>
                    <a:pt x="6826478" y="523976"/>
                  </a:lnTo>
                  <a:lnTo>
                    <a:pt x="6813918" y="529056"/>
                  </a:lnTo>
                  <a:lnTo>
                    <a:pt x="6807517" y="530326"/>
                  </a:lnTo>
                  <a:lnTo>
                    <a:pt x="6794513" y="534136"/>
                  </a:lnTo>
                  <a:lnTo>
                    <a:pt x="6787934" y="536676"/>
                  </a:lnTo>
                  <a:lnTo>
                    <a:pt x="6767881" y="540486"/>
                  </a:lnTo>
                  <a:lnTo>
                    <a:pt x="6754355" y="541756"/>
                  </a:lnTo>
                  <a:lnTo>
                    <a:pt x="6727203" y="541756"/>
                  </a:lnTo>
                  <a:lnTo>
                    <a:pt x="6713677" y="540486"/>
                  </a:lnTo>
                  <a:lnTo>
                    <a:pt x="6693636" y="536676"/>
                  </a:lnTo>
                  <a:lnTo>
                    <a:pt x="6687058" y="534136"/>
                  </a:lnTo>
                  <a:lnTo>
                    <a:pt x="6674053" y="530326"/>
                  </a:lnTo>
                  <a:lnTo>
                    <a:pt x="6667665" y="529056"/>
                  </a:lnTo>
                  <a:lnTo>
                    <a:pt x="6655117" y="522706"/>
                  </a:lnTo>
                  <a:lnTo>
                    <a:pt x="6648983" y="520166"/>
                  </a:lnTo>
                  <a:lnTo>
                    <a:pt x="6614439" y="498576"/>
                  </a:lnTo>
                  <a:lnTo>
                    <a:pt x="6603949" y="489686"/>
                  </a:lnTo>
                  <a:lnTo>
                    <a:pt x="6598920" y="485876"/>
                  </a:lnTo>
                  <a:lnTo>
                    <a:pt x="6572123" y="455396"/>
                  </a:lnTo>
                  <a:lnTo>
                    <a:pt x="6561099" y="437616"/>
                  </a:lnTo>
                  <a:lnTo>
                    <a:pt x="6554711" y="426186"/>
                  </a:lnTo>
                  <a:lnTo>
                    <a:pt x="6540424" y="388086"/>
                  </a:lnTo>
                  <a:lnTo>
                    <a:pt x="6533858" y="347446"/>
                  </a:lnTo>
                  <a:lnTo>
                    <a:pt x="6533528" y="341096"/>
                  </a:lnTo>
                  <a:lnTo>
                    <a:pt x="6533629" y="325856"/>
                  </a:lnTo>
                  <a:lnTo>
                    <a:pt x="6538950" y="286486"/>
                  </a:lnTo>
                  <a:lnTo>
                    <a:pt x="6552082" y="248386"/>
                  </a:lnTo>
                  <a:lnTo>
                    <a:pt x="6561391" y="230606"/>
                  </a:lnTo>
                  <a:lnTo>
                    <a:pt x="6564884" y="224256"/>
                  </a:lnTo>
                  <a:lnTo>
                    <a:pt x="6589636" y="192506"/>
                  </a:lnTo>
                  <a:lnTo>
                    <a:pt x="6604241" y="178536"/>
                  </a:lnTo>
                  <a:lnTo>
                    <a:pt x="6614731" y="169646"/>
                  </a:lnTo>
                  <a:lnTo>
                    <a:pt x="6649212" y="148056"/>
                  </a:lnTo>
                  <a:lnTo>
                    <a:pt x="6687210" y="134086"/>
                  </a:lnTo>
                  <a:lnTo>
                    <a:pt x="6693776" y="132816"/>
                  </a:lnTo>
                  <a:lnTo>
                    <a:pt x="6707073" y="129006"/>
                  </a:lnTo>
                  <a:lnTo>
                    <a:pt x="6713779" y="129006"/>
                  </a:lnTo>
                  <a:lnTo>
                    <a:pt x="6727266" y="127736"/>
                  </a:lnTo>
                  <a:lnTo>
                    <a:pt x="6734035" y="126466"/>
                  </a:lnTo>
                  <a:lnTo>
                    <a:pt x="6747611" y="126466"/>
                  </a:lnTo>
                  <a:lnTo>
                    <a:pt x="6754393" y="127736"/>
                  </a:lnTo>
                  <a:lnTo>
                    <a:pt x="6767919" y="129006"/>
                  </a:lnTo>
                  <a:lnTo>
                    <a:pt x="6774637" y="129006"/>
                  </a:lnTo>
                  <a:lnTo>
                    <a:pt x="6787972" y="131546"/>
                  </a:lnTo>
                  <a:lnTo>
                    <a:pt x="6794551" y="134086"/>
                  </a:lnTo>
                  <a:lnTo>
                    <a:pt x="6807555" y="137896"/>
                  </a:lnTo>
                  <a:lnTo>
                    <a:pt x="6826504" y="145516"/>
                  </a:lnTo>
                  <a:lnTo>
                    <a:pt x="6861759" y="165836"/>
                  </a:lnTo>
                  <a:lnTo>
                    <a:pt x="6877723" y="178536"/>
                  </a:lnTo>
                  <a:lnTo>
                    <a:pt x="6882752" y="182346"/>
                  </a:lnTo>
                  <a:lnTo>
                    <a:pt x="6909600" y="212826"/>
                  </a:lnTo>
                  <a:lnTo>
                    <a:pt x="6920636" y="230606"/>
                  </a:lnTo>
                  <a:lnTo>
                    <a:pt x="6927050" y="242036"/>
                  </a:lnTo>
                  <a:lnTo>
                    <a:pt x="6941388" y="280136"/>
                  </a:lnTo>
                  <a:lnTo>
                    <a:pt x="6948017" y="320776"/>
                  </a:lnTo>
                  <a:lnTo>
                    <a:pt x="6948284" y="325856"/>
                  </a:lnTo>
                  <a:lnTo>
                    <a:pt x="6948284" y="124269"/>
                  </a:lnTo>
                  <a:lnTo>
                    <a:pt x="6901408" y="108686"/>
                  </a:lnTo>
                  <a:lnTo>
                    <a:pt x="6890804" y="90906"/>
                  </a:lnTo>
                  <a:lnTo>
                    <a:pt x="6887261" y="84556"/>
                  </a:lnTo>
                  <a:lnTo>
                    <a:pt x="6880212" y="70586"/>
                  </a:lnTo>
                  <a:lnTo>
                    <a:pt x="6873367" y="57886"/>
                  </a:lnTo>
                  <a:lnTo>
                    <a:pt x="6849427" y="13436"/>
                  </a:lnTo>
                  <a:lnTo>
                    <a:pt x="6805689" y="32486"/>
                  </a:lnTo>
                  <a:lnTo>
                    <a:pt x="6762636" y="52806"/>
                  </a:lnTo>
                  <a:lnTo>
                    <a:pt x="6756692" y="55346"/>
                  </a:lnTo>
                  <a:lnTo>
                    <a:pt x="6750380" y="57886"/>
                  </a:lnTo>
                  <a:lnTo>
                    <a:pt x="6737020" y="57886"/>
                  </a:lnTo>
                  <a:lnTo>
                    <a:pt x="6730733" y="55346"/>
                  </a:lnTo>
                  <a:lnTo>
                    <a:pt x="6724815" y="52806"/>
                  </a:lnTo>
                  <a:lnTo>
                    <a:pt x="6689788" y="35026"/>
                  </a:lnTo>
                  <a:lnTo>
                    <a:pt x="6650012" y="15976"/>
                  </a:lnTo>
                  <a:lnTo>
                    <a:pt x="6645288" y="13436"/>
                  </a:lnTo>
                  <a:lnTo>
                    <a:pt x="6640220" y="12166"/>
                  </a:lnTo>
                  <a:lnTo>
                    <a:pt x="6638480" y="14706"/>
                  </a:lnTo>
                  <a:lnTo>
                    <a:pt x="6636982" y="17246"/>
                  </a:lnTo>
                  <a:lnTo>
                    <a:pt x="6615049" y="56616"/>
                  </a:lnTo>
                  <a:lnTo>
                    <a:pt x="6604825" y="74396"/>
                  </a:lnTo>
                  <a:lnTo>
                    <a:pt x="6594665" y="93446"/>
                  </a:lnTo>
                  <a:lnTo>
                    <a:pt x="6591554" y="99796"/>
                  </a:lnTo>
                  <a:lnTo>
                    <a:pt x="6587185" y="104876"/>
                  </a:lnTo>
                  <a:lnTo>
                    <a:pt x="6575984" y="112496"/>
                  </a:lnTo>
                  <a:lnTo>
                    <a:pt x="6569761" y="115036"/>
                  </a:lnTo>
                  <a:lnTo>
                    <a:pt x="6470383" y="132816"/>
                  </a:lnTo>
                  <a:lnTo>
                    <a:pt x="6468745" y="135356"/>
                  </a:lnTo>
                  <a:lnTo>
                    <a:pt x="6469647" y="141706"/>
                  </a:lnTo>
                  <a:lnTo>
                    <a:pt x="6474803" y="183616"/>
                  </a:lnTo>
                  <a:lnTo>
                    <a:pt x="6477330" y="205206"/>
                  </a:lnTo>
                  <a:lnTo>
                    <a:pt x="6480124" y="225526"/>
                  </a:lnTo>
                  <a:lnTo>
                    <a:pt x="6481445" y="233146"/>
                  </a:lnTo>
                  <a:lnTo>
                    <a:pt x="6480975" y="240766"/>
                  </a:lnTo>
                  <a:lnTo>
                    <a:pt x="6476466" y="254736"/>
                  </a:lnTo>
                  <a:lnTo>
                    <a:pt x="6472682" y="259816"/>
                  </a:lnTo>
                  <a:lnTo>
                    <a:pt x="6467386" y="266166"/>
                  </a:lnTo>
                  <a:lnTo>
                    <a:pt x="6407124" y="328396"/>
                  </a:lnTo>
                  <a:lnTo>
                    <a:pt x="6405664" y="330936"/>
                  </a:lnTo>
                  <a:lnTo>
                    <a:pt x="6404013" y="332206"/>
                  </a:lnTo>
                  <a:lnTo>
                    <a:pt x="6405816" y="334746"/>
                  </a:lnTo>
                  <a:lnTo>
                    <a:pt x="6407251" y="336016"/>
                  </a:lnTo>
                  <a:lnTo>
                    <a:pt x="6467488" y="402056"/>
                  </a:lnTo>
                  <a:lnTo>
                    <a:pt x="6471894" y="407136"/>
                  </a:lnTo>
                  <a:lnTo>
                    <a:pt x="6475057" y="412216"/>
                  </a:lnTo>
                  <a:lnTo>
                    <a:pt x="6478879" y="423646"/>
                  </a:lnTo>
                  <a:lnTo>
                    <a:pt x="6479337" y="429996"/>
                  </a:lnTo>
                  <a:lnTo>
                    <a:pt x="6478346" y="436346"/>
                  </a:lnTo>
                  <a:lnTo>
                    <a:pt x="6468885" y="503656"/>
                  </a:lnTo>
                  <a:lnTo>
                    <a:pt x="6465049" y="531596"/>
                  </a:lnTo>
                  <a:lnTo>
                    <a:pt x="6467335" y="532866"/>
                  </a:lnTo>
                  <a:lnTo>
                    <a:pt x="6468821" y="532866"/>
                  </a:lnTo>
                  <a:lnTo>
                    <a:pt x="6514833" y="541756"/>
                  </a:lnTo>
                  <a:lnTo>
                    <a:pt x="6559372" y="549376"/>
                  </a:lnTo>
                  <a:lnTo>
                    <a:pt x="6590881" y="572236"/>
                  </a:lnTo>
                  <a:lnTo>
                    <a:pt x="6609918" y="609066"/>
                  </a:lnTo>
                  <a:lnTo>
                    <a:pt x="6628727" y="644626"/>
                  </a:lnTo>
                  <a:lnTo>
                    <a:pt x="6635089" y="656056"/>
                  </a:lnTo>
                  <a:lnTo>
                    <a:pt x="6637604" y="654786"/>
                  </a:lnTo>
                  <a:lnTo>
                    <a:pt x="6639674" y="654786"/>
                  </a:lnTo>
                  <a:lnTo>
                    <a:pt x="6681711" y="634466"/>
                  </a:lnTo>
                  <a:lnTo>
                    <a:pt x="6701701" y="625576"/>
                  </a:lnTo>
                  <a:lnTo>
                    <a:pt x="6721653" y="615416"/>
                  </a:lnTo>
                  <a:lnTo>
                    <a:pt x="6727711" y="612876"/>
                  </a:lnTo>
                  <a:lnTo>
                    <a:pt x="6734124" y="610336"/>
                  </a:lnTo>
                  <a:lnTo>
                    <a:pt x="6747726" y="611606"/>
                  </a:lnTo>
                  <a:lnTo>
                    <a:pt x="6754127" y="612876"/>
                  </a:lnTo>
                  <a:lnTo>
                    <a:pt x="6760146" y="615416"/>
                  </a:lnTo>
                  <a:lnTo>
                    <a:pt x="6799504" y="635736"/>
                  </a:lnTo>
                  <a:lnTo>
                    <a:pt x="6838924" y="654786"/>
                  </a:lnTo>
                  <a:lnTo>
                    <a:pt x="6840677" y="654786"/>
                  </a:lnTo>
                  <a:lnTo>
                    <a:pt x="6842557" y="656056"/>
                  </a:lnTo>
                  <a:lnTo>
                    <a:pt x="6844462" y="656056"/>
                  </a:lnTo>
                  <a:lnTo>
                    <a:pt x="6845846" y="654786"/>
                  </a:lnTo>
                  <a:lnTo>
                    <a:pt x="6847052" y="652246"/>
                  </a:lnTo>
                  <a:lnTo>
                    <a:pt x="6870484" y="610336"/>
                  </a:lnTo>
                  <a:lnTo>
                    <a:pt x="6890359" y="574776"/>
                  </a:lnTo>
                  <a:lnTo>
                    <a:pt x="6893382" y="568426"/>
                  </a:lnTo>
                  <a:lnTo>
                    <a:pt x="6897548" y="563346"/>
                  </a:lnTo>
                  <a:lnTo>
                    <a:pt x="6908203" y="555726"/>
                  </a:lnTo>
                  <a:lnTo>
                    <a:pt x="6914121" y="553186"/>
                  </a:lnTo>
                  <a:lnTo>
                    <a:pt x="6933539" y="549376"/>
                  </a:lnTo>
                  <a:lnTo>
                    <a:pt x="6946493" y="548106"/>
                  </a:lnTo>
                  <a:lnTo>
                    <a:pt x="6972401" y="543026"/>
                  </a:lnTo>
                  <a:lnTo>
                    <a:pt x="6980593" y="541756"/>
                  </a:lnTo>
                  <a:lnTo>
                    <a:pt x="7013410" y="536676"/>
                  </a:lnTo>
                  <a:lnTo>
                    <a:pt x="7012914" y="530326"/>
                  </a:lnTo>
                  <a:lnTo>
                    <a:pt x="7007415" y="484606"/>
                  </a:lnTo>
                  <a:lnTo>
                    <a:pt x="7002158" y="441426"/>
                  </a:lnTo>
                  <a:lnTo>
                    <a:pt x="7001167" y="435076"/>
                  </a:lnTo>
                  <a:lnTo>
                    <a:pt x="7001751" y="428726"/>
                  </a:lnTo>
                  <a:lnTo>
                    <a:pt x="7023925" y="395706"/>
                  </a:lnTo>
                  <a:lnTo>
                    <a:pt x="7033527" y="386816"/>
                  </a:lnTo>
                  <a:lnTo>
                    <a:pt x="7079755" y="338556"/>
                  </a:lnTo>
                  <a:close/>
                </a:path>
                <a:path w="7132320" h="956310">
                  <a:moveTo>
                    <a:pt x="7131748" y="832586"/>
                  </a:moveTo>
                  <a:lnTo>
                    <a:pt x="7060971" y="708126"/>
                  </a:lnTo>
                  <a:lnTo>
                    <a:pt x="6992823" y="587476"/>
                  </a:lnTo>
                  <a:lnTo>
                    <a:pt x="6992125" y="584936"/>
                  </a:lnTo>
                  <a:lnTo>
                    <a:pt x="6990880" y="583666"/>
                  </a:lnTo>
                  <a:lnTo>
                    <a:pt x="6987286" y="582396"/>
                  </a:lnTo>
                  <a:lnTo>
                    <a:pt x="6985457" y="582396"/>
                  </a:lnTo>
                  <a:lnTo>
                    <a:pt x="6983616" y="583666"/>
                  </a:lnTo>
                  <a:lnTo>
                    <a:pt x="6971258" y="584936"/>
                  </a:lnTo>
                  <a:lnTo>
                    <a:pt x="6934035" y="592556"/>
                  </a:lnTo>
                  <a:lnTo>
                    <a:pt x="6929399" y="592556"/>
                  </a:lnTo>
                  <a:lnTo>
                    <a:pt x="6926097" y="595096"/>
                  </a:lnTo>
                  <a:lnTo>
                    <a:pt x="6924129" y="598906"/>
                  </a:lnTo>
                  <a:lnTo>
                    <a:pt x="6913829" y="617956"/>
                  </a:lnTo>
                  <a:lnTo>
                    <a:pt x="6903390" y="637006"/>
                  </a:lnTo>
                  <a:lnTo>
                    <a:pt x="6893090" y="654786"/>
                  </a:lnTo>
                  <a:lnTo>
                    <a:pt x="6883235" y="673836"/>
                  </a:lnTo>
                  <a:lnTo>
                    <a:pt x="6851294" y="697966"/>
                  </a:lnTo>
                  <a:lnTo>
                    <a:pt x="6833552" y="697966"/>
                  </a:lnTo>
                  <a:lnTo>
                    <a:pt x="6830758" y="696696"/>
                  </a:lnTo>
                  <a:lnTo>
                    <a:pt x="6827952" y="695426"/>
                  </a:lnTo>
                  <a:lnTo>
                    <a:pt x="6822681" y="692886"/>
                  </a:lnTo>
                  <a:lnTo>
                    <a:pt x="6803758" y="682726"/>
                  </a:lnTo>
                  <a:lnTo>
                    <a:pt x="6765557" y="664946"/>
                  </a:lnTo>
                  <a:lnTo>
                    <a:pt x="6746481" y="654786"/>
                  </a:lnTo>
                  <a:lnTo>
                    <a:pt x="6744106" y="654786"/>
                  </a:lnTo>
                  <a:lnTo>
                    <a:pt x="6741617" y="653516"/>
                  </a:lnTo>
                  <a:lnTo>
                    <a:pt x="6735191" y="653516"/>
                  </a:lnTo>
                  <a:lnTo>
                    <a:pt x="6731673" y="654786"/>
                  </a:lnTo>
                  <a:lnTo>
                    <a:pt x="6728434" y="657326"/>
                  </a:lnTo>
                  <a:lnTo>
                    <a:pt x="6703441" y="668756"/>
                  </a:lnTo>
                  <a:lnTo>
                    <a:pt x="6695186" y="673836"/>
                  </a:lnTo>
                  <a:lnTo>
                    <a:pt x="6686639" y="677646"/>
                  </a:lnTo>
                  <a:lnTo>
                    <a:pt x="6677279" y="682726"/>
                  </a:lnTo>
                  <a:lnTo>
                    <a:pt x="6656006" y="691616"/>
                  </a:lnTo>
                  <a:lnTo>
                    <a:pt x="6653466" y="692886"/>
                  </a:lnTo>
                  <a:lnTo>
                    <a:pt x="6650812" y="694156"/>
                  </a:lnTo>
                  <a:lnTo>
                    <a:pt x="6645275" y="695426"/>
                  </a:lnTo>
                  <a:lnTo>
                    <a:pt x="6642443" y="696696"/>
                  </a:lnTo>
                  <a:lnTo>
                    <a:pt x="6633781" y="696696"/>
                  </a:lnTo>
                  <a:lnTo>
                    <a:pt x="6628028" y="695426"/>
                  </a:lnTo>
                  <a:lnTo>
                    <a:pt x="6625222" y="695426"/>
                  </a:lnTo>
                  <a:lnTo>
                    <a:pt x="6619735" y="692886"/>
                  </a:lnTo>
                  <a:lnTo>
                    <a:pt x="6617119" y="692886"/>
                  </a:lnTo>
                  <a:lnTo>
                    <a:pt x="6612141" y="689076"/>
                  </a:lnTo>
                  <a:lnTo>
                    <a:pt x="6609829" y="687806"/>
                  </a:lnTo>
                  <a:lnTo>
                    <a:pt x="6597751" y="671296"/>
                  </a:lnTo>
                  <a:lnTo>
                    <a:pt x="6576885" y="633196"/>
                  </a:lnTo>
                  <a:lnTo>
                    <a:pt x="6566370" y="614146"/>
                  </a:lnTo>
                  <a:lnTo>
                    <a:pt x="6555753" y="595096"/>
                  </a:lnTo>
                  <a:lnTo>
                    <a:pt x="6553848" y="591286"/>
                  </a:lnTo>
                  <a:lnTo>
                    <a:pt x="6551155" y="590016"/>
                  </a:lnTo>
                  <a:lnTo>
                    <a:pt x="6547688" y="588746"/>
                  </a:lnTo>
                  <a:lnTo>
                    <a:pt x="6535991" y="586206"/>
                  </a:lnTo>
                  <a:lnTo>
                    <a:pt x="6512534" y="582396"/>
                  </a:lnTo>
                  <a:lnTo>
                    <a:pt x="6500850" y="579856"/>
                  </a:lnTo>
                  <a:lnTo>
                    <a:pt x="6496736" y="579856"/>
                  </a:lnTo>
                  <a:lnTo>
                    <a:pt x="6492722" y="581126"/>
                  </a:lnTo>
                  <a:lnTo>
                    <a:pt x="6491338" y="582396"/>
                  </a:lnTo>
                  <a:lnTo>
                    <a:pt x="6490576" y="584936"/>
                  </a:lnTo>
                  <a:lnTo>
                    <a:pt x="6354470" y="826236"/>
                  </a:lnTo>
                  <a:lnTo>
                    <a:pt x="6353429" y="827506"/>
                  </a:lnTo>
                  <a:lnTo>
                    <a:pt x="6352591" y="830046"/>
                  </a:lnTo>
                  <a:lnTo>
                    <a:pt x="6351206" y="832586"/>
                  </a:lnTo>
                  <a:lnTo>
                    <a:pt x="6499644" y="832586"/>
                  </a:lnTo>
                  <a:lnTo>
                    <a:pt x="6507823" y="837666"/>
                  </a:lnTo>
                  <a:lnTo>
                    <a:pt x="6510934" y="841476"/>
                  </a:lnTo>
                  <a:lnTo>
                    <a:pt x="6519392" y="856716"/>
                  </a:lnTo>
                  <a:lnTo>
                    <a:pt x="6525793" y="866876"/>
                  </a:lnTo>
                  <a:lnTo>
                    <a:pt x="6538646" y="889736"/>
                  </a:lnTo>
                  <a:lnTo>
                    <a:pt x="6575666" y="953236"/>
                  </a:lnTo>
                  <a:lnTo>
                    <a:pt x="6577343" y="950696"/>
                  </a:lnTo>
                  <a:lnTo>
                    <a:pt x="6578600" y="949426"/>
                  </a:lnTo>
                  <a:lnTo>
                    <a:pt x="6603428" y="906246"/>
                  </a:lnTo>
                  <a:lnTo>
                    <a:pt x="6606565" y="899896"/>
                  </a:lnTo>
                  <a:lnTo>
                    <a:pt x="6616243" y="883386"/>
                  </a:lnTo>
                  <a:lnTo>
                    <a:pt x="6706324" y="725906"/>
                  </a:lnTo>
                  <a:lnTo>
                    <a:pt x="6735191" y="708126"/>
                  </a:lnTo>
                  <a:lnTo>
                    <a:pt x="6748462" y="708126"/>
                  </a:lnTo>
                  <a:lnTo>
                    <a:pt x="6904495" y="953236"/>
                  </a:lnTo>
                  <a:lnTo>
                    <a:pt x="6908482" y="953236"/>
                  </a:lnTo>
                  <a:lnTo>
                    <a:pt x="6909803" y="950696"/>
                  </a:lnTo>
                  <a:lnTo>
                    <a:pt x="6954774" y="871956"/>
                  </a:lnTo>
                  <a:lnTo>
                    <a:pt x="6969226" y="845286"/>
                  </a:lnTo>
                  <a:lnTo>
                    <a:pt x="6971335" y="841476"/>
                  </a:lnTo>
                  <a:lnTo>
                    <a:pt x="6974472" y="837666"/>
                  </a:lnTo>
                  <a:lnTo>
                    <a:pt x="6982841" y="832586"/>
                  </a:lnTo>
                  <a:lnTo>
                    <a:pt x="7131748" y="8325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IN"/>
            </a:p>
          </p:txBody>
        </p:sp>
        <p:pic>
          <p:nvPicPr>
            <p:cNvPr id="8229" name="object 26">
              <a:extLst>
                <a:ext uri="{FF2B5EF4-FFF2-40B4-BE49-F238E27FC236}">
                  <a16:creationId xmlns:a16="http://schemas.microsoft.com/office/drawing/2014/main" id="{65B5E402-2D65-69B7-1206-050982434D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2613" y="4023077"/>
              <a:ext cx="85981" cy="105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30" name="object 27">
              <a:extLst>
                <a:ext uri="{FF2B5EF4-FFF2-40B4-BE49-F238E27FC236}">
                  <a16:creationId xmlns:a16="http://schemas.microsoft.com/office/drawing/2014/main" id="{0A1EE35F-6FAF-4A3F-B218-07529254C5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7186" y="3589400"/>
              <a:ext cx="13390244" cy="770890"/>
            </a:xfrm>
            <a:custGeom>
              <a:avLst/>
              <a:gdLst>
                <a:gd name="T0" fmla="*/ 834224 w 13390244"/>
                <a:gd name="T1" fmla="*/ 516826 h 770889"/>
                <a:gd name="T2" fmla="*/ 510895 w 13390244"/>
                <a:gd name="T3" fmla="*/ 519963 h 770889"/>
                <a:gd name="T4" fmla="*/ 462851 w 13390244"/>
                <a:gd name="T5" fmla="*/ 569963 h 770889"/>
                <a:gd name="T6" fmla="*/ 392899 w 13390244"/>
                <a:gd name="T7" fmla="*/ 558685 h 770889"/>
                <a:gd name="T8" fmla="*/ 69799 w 13390244"/>
                <a:gd name="T9" fmla="*/ 519950 h 770889"/>
                <a:gd name="T10" fmla="*/ 29870 w 13390244"/>
                <a:gd name="T11" fmla="*/ 513118 h 770889"/>
                <a:gd name="T12" fmla="*/ 23114 w 13390244"/>
                <a:gd name="T13" fmla="*/ 731786 h 770889"/>
                <a:gd name="T14" fmla="*/ 63588 w 13390244"/>
                <a:gd name="T15" fmla="*/ 769645 h 770889"/>
                <a:gd name="T16" fmla="*/ 838695 w 13390244"/>
                <a:gd name="T17" fmla="*/ 753986 h 770889"/>
                <a:gd name="T18" fmla="*/ 859205 w 13390244"/>
                <a:gd name="T19" fmla="*/ 574027 h 770889"/>
                <a:gd name="T20" fmla="*/ 876795 w 13390244"/>
                <a:gd name="T21" fmla="*/ 395185 h 770889"/>
                <a:gd name="T22" fmla="*/ 804087 w 13390244"/>
                <a:gd name="T23" fmla="*/ 166878 h 770889"/>
                <a:gd name="T24" fmla="*/ 619188 w 13390244"/>
                <a:gd name="T25" fmla="*/ 120383 h 770889"/>
                <a:gd name="T26" fmla="*/ 569341 w 13390244"/>
                <a:gd name="T27" fmla="*/ 166878 h 770889"/>
                <a:gd name="T28" fmla="*/ 371271 w 13390244"/>
                <a:gd name="T29" fmla="*/ 120383 h 770889"/>
                <a:gd name="T30" fmla="*/ 569341 w 13390244"/>
                <a:gd name="T31" fmla="*/ 166878 h 770889"/>
                <a:gd name="T32" fmla="*/ 505523 w 13390244"/>
                <a:gd name="T33" fmla="*/ 55041 h 770889"/>
                <a:gd name="T34" fmla="*/ 284772 w 13390244"/>
                <a:gd name="T35" fmla="*/ 87223 h 770889"/>
                <a:gd name="T36" fmla="*/ 72720 w 13390244"/>
                <a:gd name="T37" fmla="*/ 166878 h 770889"/>
                <a:gd name="T38" fmla="*/ 5727 w 13390244"/>
                <a:gd name="T39" fmla="*/ 209575 h 770889"/>
                <a:gd name="T40" fmla="*/ 5486 w 13390244"/>
                <a:gd name="T41" fmla="*/ 424980 h 770889"/>
                <a:gd name="T42" fmla="*/ 69799 w 13390244"/>
                <a:gd name="T43" fmla="*/ 467614 h 770889"/>
                <a:gd name="T44" fmla="*/ 369506 w 13390244"/>
                <a:gd name="T45" fmla="*/ 439420 h 770889"/>
                <a:gd name="T46" fmla="*/ 386270 w 13390244"/>
                <a:gd name="T47" fmla="*/ 416039 h 770889"/>
                <a:gd name="T48" fmla="*/ 393382 w 13390244"/>
                <a:gd name="T49" fmla="*/ 409930 h 770889"/>
                <a:gd name="T50" fmla="*/ 403542 w 13390244"/>
                <a:gd name="T51" fmla="*/ 403923 h 770889"/>
                <a:gd name="T52" fmla="*/ 414350 w 13390244"/>
                <a:gd name="T53" fmla="*/ 399415 h 770889"/>
                <a:gd name="T54" fmla="*/ 428129 w 13390244"/>
                <a:gd name="T55" fmla="*/ 395732 h 770889"/>
                <a:gd name="T56" fmla="*/ 448589 w 13390244"/>
                <a:gd name="T57" fmla="*/ 395732 h 770889"/>
                <a:gd name="T58" fmla="*/ 462432 w 13390244"/>
                <a:gd name="T59" fmla="*/ 399415 h 770889"/>
                <a:gd name="T60" fmla="*/ 473214 w 13390244"/>
                <a:gd name="T61" fmla="*/ 403923 h 770889"/>
                <a:gd name="T62" fmla="*/ 483412 w 13390244"/>
                <a:gd name="T63" fmla="*/ 409930 h 770889"/>
                <a:gd name="T64" fmla="*/ 490461 w 13390244"/>
                <a:gd name="T65" fmla="*/ 416026 h 770889"/>
                <a:gd name="T66" fmla="*/ 806996 w 13390244"/>
                <a:gd name="T67" fmla="*/ 467639 h 770889"/>
                <a:gd name="T68" fmla="*/ 871308 w 13390244"/>
                <a:gd name="T69" fmla="*/ 425005 h 770889"/>
                <a:gd name="T70" fmla="*/ 12879845 w 13390244"/>
                <a:gd name="T71" fmla="*/ 651090 h 770889"/>
                <a:gd name="T72" fmla="*/ 12879845 w 13390244"/>
                <a:gd name="T73" fmla="*/ 770699 h 770889"/>
                <a:gd name="T74" fmla="*/ 12819875 w 13390244"/>
                <a:gd name="T75" fmla="*/ 239458 h 770889"/>
                <a:gd name="T76" fmla="*/ 12687834 w 13390244"/>
                <a:gd name="T77" fmla="*/ 770699 h 770889"/>
                <a:gd name="T78" fmla="*/ 12951917 w 13390244"/>
                <a:gd name="T79" fmla="*/ 770699 h 770889"/>
                <a:gd name="T80" fmla="*/ 13053238 w 13390244"/>
                <a:gd name="T81" fmla="*/ 472998 h 770889"/>
                <a:gd name="T82" fmla="*/ 13315099 w 13390244"/>
                <a:gd name="T83" fmla="*/ 92646 h 770889"/>
                <a:gd name="T84" fmla="*/ 13315099 w 13390244"/>
                <a:gd name="T85" fmla="*/ 631151 h 770889"/>
                <a:gd name="T86" fmla="*/ 13315099 w 13390244"/>
                <a:gd name="T87" fmla="*/ 486194 h 770889"/>
                <a:gd name="T88" fmla="*/ 13152984 w 13390244"/>
                <a:gd name="T89" fmla="*/ 92646 h 770889"/>
                <a:gd name="T90" fmla="*/ 13092913 w 13390244"/>
                <a:gd name="T91" fmla="*/ 0 h 770889"/>
                <a:gd name="T92" fmla="*/ 12930873 w 13390244"/>
                <a:gd name="T93" fmla="*/ 237515 h 770889"/>
                <a:gd name="T94" fmla="*/ 13092913 w 13390244"/>
                <a:gd name="T95" fmla="*/ 0 h 770889"/>
                <a:gd name="T96" fmla="*/ 13125298 w 13390244"/>
                <a:gd name="T97" fmla="*/ 443191 h 770889"/>
                <a:gd name="T98" fmla="*/ 13390118 w 13390244"/>
                <a:gd name="T99" fmla="*/ 631151 h 770889"/>
                <a:gd name="T100" fmla="*/ 13390118 w 13390244"/>
                <a:gd name="T101" fmla="*/ 92646 h 7708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3390244" h="770889">
                  <a:moveTo>
                    <a:pt x="859205" y="508076"/>
                  </a:moveTo>
                  <a:lnTo>
                    <a:pt x="847026" y="513092"/>
                  </a:lnTo>
                  <a:lnTo>
                    <a:pt x="834224" y="516826"/>
                  </a:lnTo>
                  <a:lnTo>
                    <a:pt x="820915" y="519150"/>
                  </a:lnTo>
                  <a:lnTo>
                    <a:pt x="807008" y="519963"/>
                  </a:lnTo>
                  <a:lnTo>
                    <a:pt x="510895" y="519963"/>
                  </a:lnTo>
                  <a:lnTo>
                    <a:pt x="500367" y="541553"/>
                  </a:lnTo>
                  <a:lnTo>
                    <a:pt x="483920" y="558685"/>
                  </a:lnTo>
                  <a:lnTo>
                    <a:pt x="462851" y="569963"/>
                  </a:lnTo>
                  <a:lnTo>
                    <a:pt x="438416" y="574027"/>
                  </a:lnTo>
                  <a:lnTo>
                    <a:pt x="413981" y="569963"/>
                  </a:lnTo>
                  <a:lnTo>
                    <a:pt x="392899" y="558685"/>
                  </a:lnTo>
                  <a:lnTo>
                    <a:pt x="376453" y="541553"/>
                  </a:lnTo>
                  <a:lnTo>
                    <a:pt x="365925" y="519950"/>
                  </a:lnTo>
                  <a:lnTo>
                    <a:pt x="69799" y="519950"/>
                  </a:lnTo>
                  <a:lnTo>
                    <a:pt x="55981" y="519150"/>
                  </a:lnTo>
                  <a:lnTo>
                    <a:pt x="42735" y="516851"/>
                  </a:lnTo>
                  <a:lnTo>
                    <a:pt x="29870" y="513118"/>
                  </a:lnTo>
                  <a:lnTo>
                    <a:pt x="17602" y="508063"/>
                  </a:lnTo>
                  <a:lnTo>
                    <a:pt x="17602" y="704684"/>
                  </a:lnTo>
                  <a:lnTo>
                    <a:pt x="23114" y="731786"/>
                  </a:lnTo>
                  <a:lnTo>
                    <a:pt x="38112" y="753986"/>
                  </a:lnTo>
                  <a:lnTo>
                    <a:pt x="60299" y="768985"/>
                  </a:lnTo>
                  <a:lnTo>
                    <a:pt x="63588" y="769645"/>
                  </a:lnTo>
                  <a:lnTo>
                    <a:pt x="813219" y="769645"/>
                  </a:lnTo>
                  <a:lnTo>
                    <a:pt x="816508" y="768985"/>
                  </a:lnTo>
                  <a:lnTo>
                    <a:pt x="838695" y="753986"/>
                  </a:lnTo>
                  <a:lnTo>
                    <a:pt x="853694" y="731786"/>
                  </a:lnTo>
                  <a:lnTo>
                    <a:pt x="859205" y="704684"/>
                  </a:lnTo>
                  <a:lnTo>
                    <a:pt x="859205" y="574027"/>
                  </a:lnTo>
                  <a:lnTo>
                    <a:pt x="859205" y="519963"/>
                  </a:lnTo>
                  <a:lnTo>
                    <a:pt x="859205" y="508076"/>
                  </a:lnTo>
                  <a:close/>
                </a:path>
                <a:path w="13390244" h="770889">
                  <a:moveTo>
                    <a:pt x="876795" y="395185"/>
                  </a:moveTo>
                  <a:lnTo>
                    <a:pt x="876782" y="236677"/>
                  </a:lnTo>
                  <a:lnTo>
                    <a:pt x="855446" y="187375"/>
                  </a:lnTo>
                  <a:lnTo>
                    <a:pt x="804087" y="166878"/>
                  </a:lnTo>
                  <a:lnTo>
                    <a:pt x="636549" y="166878"/>
                  </a:lnTo>
                  <a:lnTo>
                    <a:pt x="621093" y="122707"/>
                  </a:lnTo>
                  <a:lnTo>
                    <a:pt x="619188" y="120383"/>
                  </a:lnTo>
                  <a:lnTo>
                    <a:pt x="592023" y="87223"/>
                  </a:lnTo>
                  <a:lnTo>
                    <a:pt x="569341" y="73698"/>
                  </a:lnTo>
                  <a:lnTo>
                    <a:pt x="569341" y="166878"/>
                  </a:lnTo>
                  <a:lnTo>
                    <a:pt x="307454" y="166878"/>
                  </a:lnTo>
                  <a:lnTo>
                    <a:pt x="331508" y="133540"/>
                  </a:lnTo>
                  <a:lnTo>
                    <a:pt x="371271" y="120383"/>
                  </a:lnTo>
                  <a:lnTo>
                    <a:pt x="505523" y="120383"/>
                  </a:lnTo>
                  <a:lnTo>
                    <a:pt x="545287" y="133540"/>
                  </a:lnTo>
                  <a:lnTo>
                    <a:pt x="569341" y="166878"/>
                  </a:lnTo>
                  <a:lnTo>
                    <a:pt x="569341" y="73698"/>
                  </a:lnTo>
                  <a:lnTo>
                    <a:pt x="552450" y="63614"/>
                  </a:lnTo>
                  <a:lnTo>
                    <a:pt x="505523" y="55041"/>
                  </a:lnTo>
                  <a:lnTo>
                    <a:pt x="371271" y="55041"/>
                  </a:lnTo>
                  <a:lnTo>
                    <a:pt x="324345" y="63614"/>
                  </a:lnTo>
                  <a:lnTo>
                    <a:pt x="284772" y="87223"/>
                  </a:lnTo>
                  <a:lnTo>
                    <a:pt x="255701" y="122707"/>
                  </a:lnTo>
                  <a:lnTo>
                    <a:pt x="240245" y="166878"/>
                  </a:lnTo>
                  <a:lnTo>
                    <a:pt x="72720" y="166878"/>
                  </a:lnTo>
                  <a:lnTo>
                    <a:pt x="44475" y="172377"/>
                  </a:lnTo>
                  <a:lnTo>
                    <a:pt x="21361" y="187375"/>
                  </a:lnTo>
                  <a:lnTo>
                    <a:pt x="5727" y="209575"/>
                  </a:lnTo>
                  <a:lnTo>
                    <a:pt x="0" y="236677"/>
                  </a:lnTo>
                  <a:lnTo>
                    <a:pt x="38" y="398018"/>
                  </a:lnTo>
                  <a:lnTo>
                    <a:pt x="5486" y="424980"/>
                  </a:lnTo>
                  <a:lnTo>
                    <a:pt x="20447" y="447167"/>
                  </a:lnTo>
                  <a:lnTo>
                    <a:pt x="42633" y="462127"/>
                  </a:lnTo>
                  <a:lnTo>
                    <a:pt x="69799" y="467614"/>
                  </a:lnTo>
                  <a:lnTo>
                    <a:pt x="362635" y="467614"/>
                  </a:lnTo>
                  <a:lnTo>
                    <a:pt x="364756" y="453009"/>
                  </a:lnTo>
                  <a:lnTo>
                    <a:pt x="369506" y="439420"/>
                  </a:lnTo>
                  <a:lnTo>
                    <a:pt x="376618" y="427139"/>
                  </a:lnTo>
                  <a:lnTo>
                    <a:pt x="385851" y="416458"/>
                  </a:lnTo>
                  <a:lnTo>
                    <a:pt x="386270" y="416039"/>
                  </a:lnTo>
                  <a:lnTo>
                    <a:pt x="386753" y="415721"/>
                  </a:lnTo>
                  <a:lnTo>
                    <a:pt x="390232" y="412546"/>
                  </a:lnTo>
                  <a:lnTo>
                    <a:pt x="393382" y="409930"/>
                  </a:lnTo>
                  <a:lnTo>
                    <a:pt x="398018" y="406857"/>
                  </a:lnTo>
                  <a:lnTo>
                    <a:pt x="399389" y="406298"/>
                  </a:lnTo>
                  <a:lnTo>
                    <a:pt x="403542" y="403923"/>
                  </a:lnTo>
                  <a:lnTo>
                    <a:pt x="406298" y="402259"/>
                  </a:lnTo>
                  <a:lnTo>
                    <a:pt x="411772" y="399986"/>
                  </a:lnTo>
                  <a:lnTo>
                    <a:pt x="414350" y="399415"/>
                  </a:lnTo>
                  <a:lnTo>
                    <a:pt x="419036" y="398018"/>
                  </a:lnTo>
                  <a:lnTo>
                    <a:pt x="421093" y="397154"/>
                  </a:lnTo>
                  <a:lnTo>
                    <a:pt x="428129" y="395732"/>
                  </a:lnTo>
                  <a:lnTo>
                    <a:pt x="433260" y="395185"/>
                  </a:lnTo>
                  <a:lnTo>
                    <a:pt x="443572" y="395185"/>
                  </a:lnTo>
                  <a:lnTo>
                    <a:pt x="448589" y="395732"/>
                  </a:lnTo>
                  <a:lnTo>
                    <a:pt x="455701" y="397154"/>
                  </a:lnTo>
                  <a:lnTo>
                    <a:pt x="457758" y="398018"/>
                  </a:lnTo>
                  <a:lnTo>
                    <a:pt x="462432" y="399415"/>
                  </a:lnTo>
                  <a:lnTo>
                    <a:pt x="465010" y="399986"/>
                  </a:lnTo>
                  <a:lnTo>
                    <a:pt x="470408" y="402234"/>
                  </a:lnTo>
                  <a:lnTo>
                    <a:pt x="473214" y="403923"/>
                  </a:lnTo>
                  <a:lnTo>
                    <a:pt x="477304" y="406285"/>
                  </a:lnTo>
                  <a:lnTo>
                    <a:pt x="478688" y="406844"/>
                  </a:lnTo>
                  <a:lnTo>
                    <a:pt x="483412" y="409930"/>
                  </a:lnTo>
                  <a:lnTo>
                    <a:pt x="486537" y="412546"/>
                  </a:lnTo>
                  <a:lnTo>
                    <a:pt x="489966" y="415709"/>
                  </a:lnTo>
                  <a:lnTo>
                    <a:pt x="490461" y="416026"/>
                  </a:lnTo>
                  <a:lnTo>
                    <a:pt x="512013" y="452970"/>
                  </a:lnTo>
                  <a:lnTo>
                    <a:pt x="514159" y="467639"/>
                  </a:lnTo>
                  <a:lnTo>
                    <a:pt x="806996" y="467639"/>
                  </a:lnTo>
                  <a:lnTo>
                    <a:pt x="834161" y="462153"/>
                  </a:lnTo>
                  <a:lnTo>
                    <a:pt x="856348" y="447192"/>
                  </a:lnTo>
                  <a:lnTo>
                    <a:pt x="871308" y="425005"/>
                  </a:lnTo>
                  <a:lnTo>
                    <a:pt x="876757" y="398018"/>
                  </a:lnTo>
                  <a:lnTo>
                    <a:pt x="876795" y="395185"/>
                  </a:lnTo>
                  <a:close/>
                </a:path>
                <a:path w="13390244" h="770889">
                  <a:moveTo>
                    <a:pt x="12879845" y="651090"/>
                  </a:moveTo>
                  <a:lnTo>
                    <a:pt x="12759804" y="651090"/>
                  </a:lnTo>
                  <a:lnTo>
                    <a:pt x="12759804" y="770699"/>
                  </a:lnTo>
                  <a:lnTo>
                    <a:pt x="12879845" y="770699"/>
                  </a:lnTo>
                  <a:lnTo>
                    <a:pt x="12879845" y="651090"/>
                  </a:lnTo>
                  <a:close/>
                </a:path>
                <a:path w="13390244" h="770889">
                  <a:moveTo>
                    <a:pt x="13053238" y="472998"/>
                  </a:moveTo>
                  <a:lnTo>
                    <a:pt x="12819875" y="239458"/>
                  </a:lnTo>
                  <a:lnTo>
                    <a:pt x="12586513" y="472998"/>
                  </a:lnTo>
                  <a:lnTo>
                    <a:pt x="12586513" y="770699"/>
                  </a:lnTo>
                  <a:lnTo>
                    <a:pt x="12687834" y="770699"/>
                  </a:lnTo>
                  <a:lnTo>
                    <a:pt x="12687834" y="579208"/>
                  </a:lnTo>
                  <a:lnTo>
                    <a:pt x="12951917" y="579208"/>
                  </a:lnTo>
                  <a:lnTo>
                    <a:pt x="12951917" y="770699"/>
                  </a:lnTo>
                  <a:lnTo>
                    <a:pt x="13053238" y="770699"/>
                  </a:lnTo>
                  <a:lnTo>
                    <a:pt x="13053238" y="579208"/>
                  </a:lnTo>
                  <a:lnTo>
                    <a:pt x="13053238" y="472998"/>
                  </a:lnTo>
                  <a:close/>
                </a:path>
                <a:path w="13390244" h="770889">
                  <a:moveTo>
                    <a:pt x="13390118" y="0"/>
                  </a:moveTo>
                  <a:lnTo>
                    <a:pt x="13315099" y="0"/>
                  </a:lnTo>
                  <a:lnTo>
                    <a:pt x="13315099" y="92646"/>
                  </a:lnTo>
                  <a:lnTo>
                    <a:pt x="13315099" y="237515"/>
                  </a:lnTo>
                  <a:lnTo>
                    <a:pt x="13315099" y="486194"/>
                  </a:lnTo>
                  <a:lnTo>
                    <a:pt x="13315099" y="631151"/>
                  </a:lnTo>
                  <a:lnTo>
                    <a:pt x="13152984" y="631151"/>
                  </a:lnTo>
                  <a:lnTo>
                    <a:pt x="13152984" y="486194"/>
                  </a:lnTo>
                  <a:lnTo>
                    <a:pt x="13315099" y="486194"/>
                  </a:lnTo>
                  <a:lnTo>
                    <a:pt x="13315099" y="237515"/>
                  </a:lnTo>
                  <a:lnTo>
                    <a:pt x="13152984" y="237515"/>
                  </a:lnTo>
                  <a:lnTo>
                    <a:pt x="13152984" y="92646"/>
                  </a:lnTo>
                  <a:lnTo>
                    <a:pt x="13315099" y="92646"/>
                  </a:lnTo>
                  <a:lnTo>
                    <a:pt x="13315099" y="0"/>
                  </a:lnTo>
                  <a:lnTo>
                    <a:pt x="13092913" y="0"/>
                  </a:lnTo>
                  <a:lnTo>
                    <a:pt x="13092913" y="92646"/>
                  </a:lnTo>
                  <a:lnTo>
                    <a:pt x="13092913" y="237515"/>
                  </a:lnTo>
                  <a:lnTo>
                    <a:pt x="12930873" y="237515"/>
                  </a:lnTo>
                  <a:lnTo>
                    <a:pt x="12930873" y="92646"/>
                  </a:lnTo>
                  <a:lnTo>
                    <a:pt x="13092913" y="92646"/>
                  </a:lnTo>
                  <a:lnTo>
                    <a:pt x="13092913" y="0"/>
                  </a:lnTo>
                  <a:lnTo>
                    <a:pt x="12855855" y="0"/>
                  </a:lnTo>
                  <a:lnTo>
                    <a:pt x="12855855" y="173570"/>
                  </a:lnTo>
                  <a:lnTo>
                    <a:pt x="13125298" y="443191"/>
                  </a:lnTo>
                  <a:lnTo>
                    <a:pt x="13125298" y="770699"/>
                  </a:lnTo>
                  <a:lnTo>
                    <a:pt x="13390118" y="770699"/>
                  </a:lnTo>
                  <a:lnTo>
                    <a:pt x="13390118" y="631151"/>
                  </a:lnTo>
                  <a:lnTo>
                    <a:pt x="13390118" y="486194"/>
                  </a:lnTo>
                  <a:lnTo>
                    <a:pt x="13390118" y="237515"/>
                  </a:lnTo>
                  <a:lnTo>
                    <a:pt x="13390118" y="92646"/>
                  </a:lnTo>
                  <a:lnTo>
                    <a:pt x="133901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IN"/>
            </a:p>
          </p:txBody>
        </p:sp>
      </p:grpSp>
      <p:grpSp>
        <p:nvGrpSpPr>
          <p:cNvPr id="8202" name="object 36">
            <a:extLst>
              <a:ext uri="{FF2B5EF4-FFF2-40B4-BE49-F238E27FC236}">
                <a16:creationId xmlns:a16="http://schemas.microsoft.com/office/drawing/2014/main" id="{355A6AAE-329A-5DE0-BA14-5DF8311FF000}"/>
              </a:ext>
            </a:extLst>
          </p:cNvPr>
          <p:cNvGrpSpPr>
            <a:grpSpLocks/>
          </p:cNvGrpSpPr>
          <p:nvPr/>
        </p:nvGrpSpPr>
        <p:grpSpPr bwMode="auto">
          <a:xfrm>
            <a:off x="0" y="8826500"/>
            <a:ext cx="18288000" cy="1589088"/>
            <a:chOff x="0" y="8698610"/>
            <a:chExt cx="18288000" cy="1588770"/>
          </a:xfrm>
        </p:grpSpPr>
        <p:sp>
          <p:nvSpPr>
            <p:cNvPr id="8203" name="object 37">
              <a:extLst>
                <a:ext uri="{FF2B5EF4-FFF2-40B4-BE49-F238E27FC236}">
                  <a16:creationId xmlns:a16="http://schemas.microsoft.com/office/drawing/2014/main" id="{768542CE-E147-F4EB-3FFA-7E56AF3AD65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9258299"/>
              <a:ext cx="18288000" cy="1028700"/>
            </a:xfrm>
            <a:custGeom>
              <a:avLst/>
              <a:gdLst>
                <a:gd name="T0" fmla="*/ 18287999 w 18288000"/>
                <a:gd name="T1" fmla="*/ 1028699 h 1028700"/>
                <a:gd name="T2" fmla="*/ 0 w 18288000"/>
                <a:gd name="T3" fmla="*/ 1028699 h 1028700"/>
                <a:gd name="T4" fmla="*/ 0 w 18288000"/>
                <a:gd name="T5" fmla="*/ 0 h 1028700"/>
                <a:gd name="T6" fmla="*/ 18287999 w 18288000"/>
                <a:gd name="T7" fmla="*/ 0 h 1028700"/>
                <a:gd name="T8" fmla="*/ 18287999 w 18288000"/>
                <a:gd name="T9" fmla="*/ 1028699 h 1028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288000" h="1028700">
                  <a:moveTo>
                    <a:pt x="18287999" y="1028699"/>
                  </a:moveTo>
                  <a:lnTo>
                    <a:pt x="0" y="1028699"/>
                  </a:lnTo>
                  <a:lnTo>
                    <a:pt x="0" y="0"/>
                  </a:lnTo>
                  <a:lnTo>
                    <a:pt x="18287999" y="0"/>
                  </a:lnTo>
                  <a:lnTo>
                    <a:pt x="18287999" y="1028699"/>
                  </a:lnTo>
                  <a:close/>
                </a:path>
              </a:pathLst>
            </a:custGeom>
            <a:solidFill>
              <a:srgbClr val="0429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IN"/>
            </a:p>
          </p:txBody>
        </p:sp>
        <p:sp>
          <p:nvSpPr>
            <p:cNvPr id="8204" name="object 38">
              <a:extLst>
                <a:ext uri="{FF2B5EF4-FFF2-40B4-BE49-F238E27FC236}">
                  <a16:creationId xmlns:a16="http://schemas.microsoft.com/office/drawing/2014/main" id="{D16383ED-997F-7BB2-2F65-41372AA708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40627" y="8698610"/>
              <a:ext cx="4547870" cy="1588770"/>
            </a:xfrm>
            <a:custGeom>
              <a:avLst/>
              <a:gdLst>
                <a:gd name="T0" fmla="*/ 1588388 w 4547870"/>
                <a:gd name="T1" fmla="*/ 0 h 1588770"/>
                <a:gd name="T2" fmla="*/ 4547373 w 4547870"/>
                <a:gd name="T3" fmla="*/ 0 h 1588770"/>
                <a:gd name="T4" fmla="*/ 4547373 w 4547870"/>
                <a:gd name="T5" fmla="*/ 1588389 h 1588770"/>
                <a:gd name="T6" fmla="*/ 0 w 4547870"/>
                <a:gd name="T7" fmla="*/ 1588389 h 1588770"/>
                <a:gd name="T8" fmla="*/ 1588388 w 4547870"/>
                <a:gd name="T9" fmla="*/ 0 h 1588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47870" h="1588770">
                  <a:moveTo>
                    <a:pt x="1588388" y="0"/>
                  </a:moveTo>
                  <a:lnTo>
                    <a:pt x="4547373" y="0"/>
                  </a:lnTo>
                  <a:lnTo>
                    <a:pt x="4547373" y="1588389"/>
                  </a:lnTo>
                  <a:lnTo>
                    <a:pt x="0" y="1588389"/>
                  </a:lnTo>
                  <a:lnTo>
                    <a:pt x="1588388" y="0"/>
                  </a:lnTo>
                  <a:close/>
                </a:path>
              </a:pathLst>
            </a:custGeom>
            <a:solidFill>
              <a:srgbClr val="4DBE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IN"/>
            </a:p>
          </p:txBody>
        </p:sp>
      </p:grpSp>
      <p:grpSp>
        <p:nvGrpSpPr>
          <p:cNvPr id="8196" name="object 28">
            <a:extLst>
              <a:ext uri="{FF2B5EF4-FFF2-40B4-BE49-F238E27FC236}">
                <a16:creationId xmlns:a16="http://schemas.microsoft.com/office/drawing/2014/main" id="{DE484026-1166-279E-ADC2-3B25D30F24E8}"/>
              </a:ext>
            </a:extLst>
          </p:cNvPr>
          <p:cNvGrpSpPr>
            <a:grpSpLocks/>
          </p:cNvGrpSpPr>
          <p:nvPr/>
        </p:nvGrpSpPr>
        <p:grpSpPr bwMode="auto">
          <a:xfrm>
            <a:off x="0" y="-23813"/>
            <a:ext cx="18287277" cy="1749672"/>
            <a:chOff x="0" y="0"/>
            <a:chExt cx="18288000" cy="1612900"/>
          </a:xfrm>
          <a:effectLst>
            <a:outerShdw blurRad="50800" dist="50800" dir="5400000" algn="ctr" rotWithShape="0">
              <a:schemeClr val="bg1"/>
            </a:outerShdw>
          </a:effectLst>
        </p:grpSpPr>
        <p:sp>
          <p:nvSpPr>
            <p:cNvPr id="8205" name="object 29">
              <a:extLst>
                <a:ext uri="{FF2B5EF4-FFF2-40B4-BE49-F238E27FC236}">
                  <a16:creationId xmlns:a16="http://schemas.microsoft.com/office/drawing/2014/main" id="{3E5BB04E-03E3-E7D0-A477-0531DCCA7E3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8288000" cy="1028700"/>
            </a:xfrm>
            <a:custGeom>
              <a:avLst/>
              <a:gdLst>
                <a:gd name="T0" fmla="*/ 0 w 18288000"/>
                <a:gd name="T1" fmla="*/ 0 h 1028700"/>
                <a:gd name="T2" fmla="*/ 18288000 w 18288000"/>
                <a:gd name="T3" fmla="*/ 0 h 1028700"/>
                <a:gd name="T4" fmla="*/ 18288000 w 18288000"/>
                <a:gd name="T5" fmla="*/ 1028699 h 1028700"/>
                <a:gd name="T6" fmla="*/ 0 w 18288000"/>
                <a:gd name="T7" fmla="*/ 1028699 h 1028700"/>
                <a:gd name="T8" fmla="*/ 0 w 18288000"/>
                <a:gd name="T9" fmla="*/ 0 h 1028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288000" h="1028700">
                  <a:moveTo>
                    <a:pt x="0" y="0"/>
                  </a:moveTo>
                  <a:lnTo>
                    <a:pt x="18288000" y="0"/>
                  </a:lnTo>
                  <a:lnTo>
                    <a:pt x="18288000" y="1028699"/>
                  </a:lnTo>
                  <a:lnTo>
                    <a:pt x="0" y="10286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429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8206" name="object 30">
              <a:extLst>
                <a:ext uri="{FF2B5EF4-FFF2-40B4-BE49-F238E27FC236}">
                  <a16:creationId xmlns:a16="http://schemas.microsoft.com/office/drawing/2014/main" id="{E50D4A5E-B58F-A3A4-9047-0DEB29232A1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3716654" cy="1612900"/>
            </a:xfrm>
            <a:custGeom>
              <a:avLst/>
              <a:gdLst>
                <a:gd name="T0" fmla="*/ 2103685 w 3716654"/>
                <a:gd name="T1" fmla="*/ 1612398 h 1612900"/>
                <a:gd name="T2" fmla="*/ 0 w 3716654"/>
                <a:gd name="T3" fmla="*/ 1612398 h 1612900"/>
                <a:gd name="T4" fmla="*/ 0 w 3716654"/>
                <a:gd name="T5" fmla="*/ 0 h 1612900"/>
                <a:gd name="T6" fmla="*/ 3716084 w 3716654"/>
                <a:gd name="T7" fmla="*/ 0 h 1612900"/>
                <a:gd name="T8" fmla="*/ 2103685 w 3716654"/>
                <a:gd name="T9" fmla="*/ 1612398 h 1612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16654" h="1612900">
                  <a:moveTo>
                    <a:pt x="2103685" y="1612398"/>
                  </a:moveTo>
                  <a:lnTo>
                    <a:pt x="0" y="1612398"/>
                  </a:lnTo>
                  <a:lnTo>
                    <a:pt x="0" y="0"/>
                  </a:lnTo>
                  <a:lnTo>
                    <a:pt x="3716084" y="0"/>
                  </a:lnTo>
                  <a:lnTo>
                    <a:pt x="2103685" y="1612398"/>
                  </a:lnTo>
                  <a:close/>
                </a:path>
              </a:pathLst>
            </a:custGeom>
            <a:solidFill>
              <a:srgbClr val="4DBE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89841791-BDF3-3769-554E-56C61903E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6600" y="111619"/>
            <a:ext cx="5557928" cy="1371513"/>
          </a:xfrm>
        </p:spPr>
        <p:txBody>
          <a:bodyPr/>
          <a:lstStyle/>
          <a:p>
            <a:r>
              <a:rPr lang="en-IN" dirty="0">
                <a:solidFill>
                  <a:schemeClr val="bg1"/>
                </a:solidFill>
              </a:rPr>
              <a:t>Mile stone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AA2540A-2C7C-C9FC-47C3-4276C4BF434C}"/>
              </a:ext>
            </a:extLst>
          </p:cNvPr>
          <p:cNvSpPr txBox="1"/>
          <p:nvPr/>
        </p:nvSpPr>
        <p:spPr>
          <a:xfrm>
            <a:off x="533400" y="5524500"/>
            <a:ext cx="1752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1996          2006          2016          2023       2024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CE745E-9F11-EB76-81D5-84A9D4F67327}"/>
              </a:ext>
            </a:extLst>
          </p:cNvPr>
          <p:cNvSpPr txBox="1"/>
          <p:nvPr/>
        </p:nvSpPr>
        <p:spPr>
          <a:xfrm>
            <a:off x="108168" y="6515100"/>
            <a:ext cx="3320832" cy="2273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lnSpc>
                <a:spcPct val="113000"/>
              </a:lnSpc>
              <a:spcBef>
                <a:spcPts val="725"/>
              </a:spcBef>
            </a:pPr>
            <a:r>
              <a:rPr lang="en-US" altLang="en-US" sz="1800" b="1" dirty="0">
                <a:solidFill>
                  <a:srgbClr val="292E3A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Started with Single MAN</a:t>
            </a:r>
          </a:p>
          <a:p>
            <a:pPr algn="ctr" eaLnBrk="1" hangingPunct="1">
              <a:lnSpc>
                <a:spcPct val="113000"/>
              </a:lnSpc>
              <a:spcBef>
                <a:spcPts val="725"/>
              </a:spcBef>
            </a:pPr>
            <a:r>
              <a:rPr lang="en-US" altLang="en-US" sz="1800" b="1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Worked for Escort Finance,</a:t>
            </a:r>
          </a:p>
          <a:p>
            <a:pPr algn="ctr" eaLnBrk="1" hangingPunct="1">
              <a:lnSpc>
                <a:spcPct val="113000"/>
              </a:lnSpc>
              <a:spcBef>
                <a:spcPts val="725"/>
              </a:spcBef>
            </a:pPr>
            <a:r>
              <a:rPr lang="en-US" altLang="en-US" sz="1800" b="1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Kinetic Fincorp</a:t>
            </a:r>
          </a:p>
          <a:p>
            <a:pPr algn="ctr" eaLnBrk="1" hangingPunct="1">
              <a:lnSpc>
                <a:spcPct val="113000"/>
              </a:lnSpc>
              <a:spcBef>
                <a:spcPts val="725"/>
              </a:spcBef>
            </a:pPr>
            <a:r>
              <a:rPr lang="en-US" altLang="en-US" sz="2000" b="1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Close to 300 + assets were repossessed</a:t>
            </a:r>
          </a:p>
          <a:p>
            <a:endParaRPr lang="en-I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662129-5116-3B11-6E76-FAEEF2E82479}"/>
              </a:ext>
            </a:extLst>
          </p:cNvPr>
          <p:cNvSpPr txBox="1"/>
          <p:nvPr/>
        </p:nvSpPr>
        <p:spPr>
          <a:xfrm>
            <a:off x="3505200" y="6512857"/>
            <a:ext cx="3352799" cy="2934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75005" algn="ctr" eaLnBrk="1" hangingPunct="1">
              <a:lnSpc>
                <a:spcPct val="113000"/>
              </a:lnSpc>
              <a:spcBef>
                <a:spcPts val="725"/>
              </a:spcBef>
              <a:defRPr/>
            </a:pPr>
            <a:r>
              <a:rPr lang="en-US" sz="1800" b="1" dirty="0">
                <a:solidFill>
                  <a:srgbClr val="292E3A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HDFC Bank</a:t>
            </a:r>
          </a:p>
          <a:p>
            <a:pPr marL="675005" algn="ctr" eaLnBrk="1" hangingPunct="1">
              <a:lnSpc>
                <a:spcPct val="113000"/>
              </a:lnSpc>
              <a:spcBef>
                <a:spcPts val="725"/>
              </a:spcBef>
              <a:defRPr/>
            </a:pPr>
            <a:r>
              <a:rPr lang="en-US" sz="1800" b="1" dirty="0">
                <a:solidFill>
                  <a:srgbClr val="292E3A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Tata Motors</a:t>
            </a:r>
          </a:p>
          <a:p>
            <a:pPr marL="675005" algn="ctr" eaLnBrk="1" hangingPunct="1">
              <a:lnSpc>
                <a:spcPct val="113000"/>
              </a:lnSpc>
              <a:spcBef>
                <a:spcPts val="725"/>
              </a:spcBef>
              <a:defRPr/>
            </a:pPr>
            <a:r>
              <a:rPr lang="en-US" sz="1800" b="1" dirty="0">
                <a:solidFill>
                  <a:srgbClr val="292E3A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Chola , Citicorp , Shriram </a:t>
            </a:r>
            <a:r>
              <a:rPr lang="en-US" sz="1800" b="1" dirty="0" err="1">
                <a:solidFill>
                  <a:srgbClr val="292E3A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Tpt</a:t>
            </a:r>
            <a:r>
              <a:rPr lang="en-US" sz="1800" b="1" dirty="0">
                <a:solidFill>
                  <a:srgbClr val="292E3A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675005" algn="ctr" eaLnBrk="1" hangingPunct="1">
              <a:lnSpc>
                <a:spcPct val="113000"/>
              </a:lnSpc>
              <a:spcBef>
                <a:spcPts val="725"/>
              </a:spcBef>
              <a:defRPr/>
            </a:pP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Close to 600 + assets were repossessed</a:t>
            </a:r>
          </a:p>
          <a:p>
            <a:endParaRPr lang="en-IN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11D343-B6E1-0B81-6955-E395A50B5D8C}"/>
              </a:ext>
            </a:extLst>
          </p:cNvPr>
          <p:cNvSpPr txBox="1"/>
          <p:nvPr/>
        </p:nvSpPr>
        <p:spPr>
          <a:xfrm>
            <a:off x="7315200" y="6515100"/>
            <a:ext cx="3352800" cy="2613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61365" algn="ctr" eaLnBrk="1" fontAlgn="auto" hangingPunct="1">
              <a:spcBef>
                <a:spcPts val="1855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rgbClr val="292E3A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Mahindra Finance , Tata Capital , Magma , </a:t>
            </a:r>
            <a:r>
              <a:rPr lang="en-US" sz="1800" b="1" dirty="0" err="1">
                <a:solidFill>
                  <a:srgbClr val="292E3A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Religare</a:t>
            </a:r>
            <a:r>
              <a:rPr lang="en-US" sz="1800" b="1" dirty="0">
                <a:solidFill>
                  <a:srgbClr val="292E3A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, Reliance Capital, Kotak Mahindra Bank , Sundaram.</a:t>
            </a:r>
          </a:p>
          <a:p>
            <a:pPr marL="761365" algn="ctr" eaLnBrk="1" fontAlgn="auto" hangingPunct="1">
              <a:spcBef>
                <a:spcPts val="1855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Close to 1300 + assets were</a:t>
            </a:r>
            <a:endParaRPr lang="en-IN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6B3008-F1AB-FE54-F766-D771A3072780}"/>
              </a:ext>
            </a:extLst>
          </p:cNvPr>
          <p:cNvSpPr txBox="1"/>
          <p:nvPr/>
        </p:nvSpPr>
        <p:spPr>
          <a:xfrm>
            <a:off x="11277600" y="6515100"/>
            <a:ext cx="3153638" cy="2644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1855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rgbClr val="292E3A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L&amp;T Finance , </a:t>
            </a:r>
            <a:r>
              <a:rPr lang="en-IN" sz="1800" b="1" dirty="0">
                <a:solidFill>
                  <a:srgbClr val="292E3A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Daimler</a:t>
            </a:r>
            <a:r>
              <a:rPr lang="en-US" sz="1800" b="1" dirty="0">
                <a:solidFill>
                  <a:srgbClr val="292E3A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IKF , India Infoline , HDB , </a:t>
            </a:r>
            <a:r>
              <a:rPr lang="en-IN" sz="1800" b="1" dirty="0" err="1">
                <a:solidFill>
                  <a:srgbClr val="292E3A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Manappuram</a:t>
            </a:r>
            <a:r>
              <a:rPr lang="en-US" sz="1800" b="1" dirty="0">
                <a:solidFill>
                  <a:srgbClr val="292E3A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, Tata Motors</a:t>
            </a:r>
          </a:p>
          <a:p>
            <a:pPr algn="ctr" eaLnBrk="1" fontAlgn="auto" hangingPunct="1">
              <a:spcBef>
                <a:spcPts val="1855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Even in Covid Time we repossessed close to 450 + assets </a:t>
            </a:r>
          </a:p>
          <a:p>
            <a:endParaRPr lang="en-IN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978BEF-5351-2F15-8F82-C2C247A312C0}"/>
              </a:ext>
            </a:extLst>
          </p:cNvPr>
          <p:cNvSpPr txBox="1"/>
          <p:nvPr/>
        </p:nvSpPr>
        <p:spPr>
          <a:xfrm>
            <a:off x="14507438" y="6438900"/>
            <a:ext cx="3551962" cy="2582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1855"/>
              </a:spcBef>
              <a:spcAft>
                <a:spcPts val="0"/>
              </a:spcAft>
              <a:defRPr/>
            </a:pPr>
            <a:r>
              <a:rPr lang="en-US" sz="2400" b="1" kern="0" spc="85" dirty="0">
                <a:solidFill>
                  <a:srgbClr val="292E3A"/>
                </a:solidFill>
                <a:latin typeface="Tahoma"/>
                <a:cs typeface="Tahoma"/>
              </a:rPr>
              <a:t>Elevated from Proprietor to PVT LTD</a:t>
            </a:r>
          </a:p>
          <a:p>
            <a:pPr algn="ctr" eaLnBrk="1" fontAlgn="auto" hangingPunct="1">
              <a:spcBef>
                <a:spcPts val="1855"/>
              </a:spcBef>
              <a:spcAft>
                <a:spcPts val="0"/>
              </a:spcAft>
              <a:defRPr/>
            </a:pPr>
            <a:r>
              <a:rPr lang="en-US" sz="2800" b="1" u="sng" kern="0" spc="85" dirty="0" err="1">
                <a:solidFill>
                  <a:srgbClr val="292E3A"/>
                </a:solidFill>
                <a:latin typeface="Tahoma"/>
                <a:cs typeface="Tahoma"/>
              </a:rPr>
              <a:t>FinSecure</a:t>
            </a:r>
            <a:r>
              <a:rPr lang="en-US" sz="2800" b="1" u="sng" kern="0" spc="85" dirty="0">
                <a:solidFill>
                  <a:srgbClr val="292E3A"/>
                </a:solidFill>
                <a:latin typeface="Tahoma"/>
                <a:cs typeface="Tahoma"/>
              </a:rPr>
              <a:t> Fintech Solutions  </a:t>
            </a:r>
            <a:endParaRPr lang="en-US" sz="2800" b="1" u="sng" kern="0" dirty="0">
              <a:solidFill>
                <a:sysClr val="windowText" lastClr="000000"/>
              </a:solidFill>
              <a:latin typeface="Tahoma"/>
              <a:cs typeface="Tahoma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58875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02" name="object 36">
            <a:extLst>
              <a:ext uri="{FF2B5EF4-FFF2-40B4-BE49-F238E27FC236}">
                <a16:creationId xmlns:a16="http://schemas.microsoft.com/office/drawing/2014/main" id="{355A6AAE-329A-5DE0-BA14-5DF8311FF000}"/>
              </a:ext>
            </a:extLst>
          </p:cNvPr>
          <p:cNvGrpSpPr>
            <a:grpSpLocks/>
          </p:cNvGrpSpPr>
          <p:nvPr/>
        </p:nvGrpSpPr>
        <p:grpSpPr bwMode="auto">
          <a:xfrm>
            <a:off x="0" y="9258300"/>
            <a:ext cx="18288000" cy="1157288"/>
            <a:chOff x="0" y="8698610"/>
            <a:chExt cx="18288000" cy="1588770"/>
          </a:xfrm>
        </p:grpSpPr>
        <p:sp>
          <p:nvSpPr>
            <p:cNvPr id="8203" name="object 37">
              <a:extLst>
                <a:ext uri="{FF2B5EF4-FFF2-40B4-BE49-F238E27FC236}">
                  <a16:creationId xmlns:a16="http://schemas.microsoft.com/office/drawing/2014/main" id="{768542CE-E147-F4EB-3FFA-7E56AF3AD65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9258299"/>
              <a:ext cx="18288000" cy="1028700"/>
            </a:xfrm>
            <a:custGeom>
              <a:avLst/>
              <a:gdLst>
                <a:gd name="T0" fmla="*/ 18287999 w 18288000"/>
                <a:gd name="T1" fmla="*/ 1028699 h 1028700"/>
                <a:gd name="T2" fmla="*/ 0 w 18288000"/>
                <a:gd name="T3" fmla="*/ 1028699 h 1028700"/>
                <a:gd name="T4" fmla="*/ 0 w 18288000"/>
                <a:gd name="T5" fmla="*/ 0 h 1028700"/>
                <a:gd name="T6" fmla="*/ 18287999 w 18288000"/>
                <a:gd name="T7" fmla="*/ 0 h 1028700"/>
                <a:gd name="T8" fmla="*/ 18287999 w 18288000"/>
                <a:gd name="T9" fmla="*/ 1028699 h 1028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288000" h="1028700">
                  <a:moveTo>
                    <a:pt x="18287999" y="1028699"/>
                  </a:moveTo>
                  <a:lnTo>
                    <a:pt x="0" y="1028699"/>
                  </a:lnTo>
                  <a:lnTo>
                    <a:pt x="0" y="0"/>
                  </a:lnTo>
                  <a:lnTo>
                    <a:pt x="18287999" y="0"/>
                  </a:lnTo>
                  <a:lnTo>
                    <a:pt x="18287999" y="1028699"/>
                  </a:lnTo>
                  <a:close/>
                </a:path>
              </a:pathLst>
            </a:custGeom>
            <a:solidFill>
              <a:srgbClr val="0429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IN"/>
            </a:p>
          </p:txBody>
        </p:sp>
        <p:sp>
          <p:nvSpPr>
            <p:cNvPr id="8204" name="object 38">
              <a:extLst>
                <a:ext uri="{FF2B5EF4-FFF2-40B4-BE49-F238E27FC236}">
                  <a16:creationId xmlns:a16="http://schemas.microsoft.com/office/drawing/2014/main" id="{D16383ED-997F-7BB2-2F65-41372AA708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40627" y="8698610"/>
              <a:ext cx="4547870" cy="1588770"/>
            </a:xfrm>
            <a:custGeom>
              <a:avLst/>
              <a:gdLst>
                <a:gd name="T0" fmla="*/ 1588388 w 4547870"/>
                <a:gd name="T1" fmla="*/ 0 h 1588770"/>
                <a:gd name="T2" fmla="*/ 4547373 w 4547870"/>
                <a:gd name="T3" fmla="*/ 0 h 1588770"/>
                <a:gd name="T4" fmla="*/ 4547373 w 4547870"/>
                <a:gd name="T5" fmla="*/ 1588389 h 1588770"/>
                <a:gd name="T6" fmla="*/ 0 w 4547870"/>
                <a:gd name="T7" fmla="*/ 1588389 h 1588770"/>
                <a:gd name="T8" fmla="*/ 1588388 w 4547870"/>
                <a:gd name="T9" fmla="*/ 0 h 1588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47870" h="1588770">
                  <a:moveTo>
                    <a:pt x="1588388" y="0"/>
                  </a:moveTo>
                  <a:lnTo>
                    <a:pt x="4547373" y="0"/>
                  </a:lnTo>
                  <a:lnTo>
                    <a:pt x="4547373" y="1588389"/>
                  </a:lnTo>
                  <a:lnTo>
                    <a:pt x="0" y="1588389"/>
                  </a:lnTo>
                  <a:lnTo>
                    <a:pt x="1588388" y="0"/>
                  </a:lnTo>
                  <a:close/>
                </a:path>
              </a:pathLst>
            </a:custGeom>
            <a:solidFill>
              <a:srgbClr val="4DBE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IN"/>
            </a:p>
          </p:txBody>
        </p:sp>
      </p:grpSp>
      <p:grpSp>
        <p:nvGrpSpPr>
          <p:cNvPr id="8196" name="object 28">
            <a:extLst>
              <a:ext uri="{FF2B5EF4-FFF2-40B4-BE49-F238E27FC236}">
                <a16:creationId xmlns:a16="http://schemas.microsoft.com/office/drawing/2014/main" id="{DE484026-1166-279E-ADC2-3B25D30F24E8}"/>
              </a:ext>
            </a:extLst>
          </p:cNvPr>
          <p:cNvGrpSpPr>
            <a:grpSpLocks/>
          </p:cNvGrpSpPr>
          <p:nvPr/>
        </p:nvGrpSpPr>
        <p:grpSpPr bwMode="auto">
          <a:xfrm>
            <a:off x="0" y="-23813"/>
            <a:ext cx="18287277" cy="1589088"/>
            <a:chOff x="0" y="0"/>
            <a:chExt cx="18288000" cy="1612900"/>
          </a:xfrm>
          <a:effectLst>
            <a:outerShdw blurRad="50800" dist="50800" dir="5400000" algn="ctr" rotWithShape="0">
              <a:schemeClr val="bg1"/>
            </a:outerShdw>
          </a:effectLst>
        </p:grpSpPr>
        <p:sp>
          <p:nvSpPr>
            <p:cNvPr id="8205" name="object 29">
              <a:extLst>
                <a:ext uri="{FF2B5EF4-FFF2-40B4-BE49-F238E27FC236}">
                  <a16:creationId xmlns:a16="http://schemas.microsoft.com/office/drawing/2014/main" id="{3E5BB04E-03E3-E7D0-A477-0531DCCA7E3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8288000" cy="1028700"/>
            </a:xfrm>
            <a:custGeom>
              <a:avLst/>
              <a:gdLst>
                <a:gd name="T0" fmla="*/ 0 w 18288000"/>
                <a:gd name="T1" fmla="*/ 0 h 1028700"/>
                <a:gd name="T2" fmla="*/ 18288000 w 18288000"/>
                <a:gd name="T3" fmla="*/ 0 h 1028700"/>
                <a:gd name="T4" fmla="*/ 18288000 w 18288000"/>
                <a:gd name="T5" fmla="*/ 1028699 h 1028700"/>
                <a:gd name="T6" fmla="*/ 0 w 18288000"/>
                <a:gd name="T7" fmla="*/ 1028699 h 1028700"/>
                <a:gd name="T8" fmla="*/ 0 w 18288000"/>
                <a:gd name="T9" fmla="*/ 0 h 1028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288000" h="1028700">
                  <a:moveTo>
                    <a:pt x="0" y="0"/>
                  </a:moveTo>
                  <a:lnTo>
                    <a:pt x="18288000" y="0"/>
                  </a:lnTo>
                  <a:lnTo>
                    <a:pt x="18288000" y="1028699"/>
                  </a:lnTo>
                  <a:lnTo>
                    <a:pt x="0" y="10286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429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8206" name="object 30">
              <a:extLst>
                <a:ext uri="{FF2B5EF4-FFF2-40B4-BE49-F238E27FC236}">
                  <a16:creationId xmlns:a16="http://schemas.microsoft.com/office/drawing/2014/main" id="{E50D4A5E-B58F-A3A4-9047-0DEB29232A1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3716654" cy="1612900"/>
            </a:xfrm>
            <a:custGeom>
              <a:avLst/>
              <a:gdLst>
                <a:gd name="T0" fmla="*/ 2103685 w 3716654"/>
                <a:gd name="T1" fmla="*/ 1612398 h 1612900"/>
                <a:gd name="T2" fmla="*/ 0 w 3716654"/>
                <a:gd name="T3" fmla="*/ 1612398 h 1612900"/>
                <a:gd name="T4" fmla="*/ 0 w 3716654"/>
                <a:gd name="T5" fmla="*/ 0 h 1612900"/>
                <a:gd name="T6" fmla="*/ 3716084 w 3716654"/>
                <a:gd name="T7" fmla="*/ 0 h 1612900"/>
                <a:gd name="T8" fmla="*/ 2103685 w 3716654"/>
                <a:gd name="T9" fmla="*/ 1612398 h 1612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16654" h="1612900">
                  <a:moveTo>
                    <a:pt x="2103685" y="1612398"/>
                  </a:moveTo>
                  <a:lnTo>
                    <a:pt x="0" y="1612398"/>
                  </a:lnTo>
                  <a:lnTo>
                    <a:pt x="0" y="0"/>
                  </a:lnTo>
                  <a:lnTo>
                    <a:pt x="3716084" y="0"/>
                  </a:lnTo>
                  <a:lnTo>
                    <a:pt x="2103685" y="1612398"/>
                  </a:lnTo>
                  <a:close/>
                </a:path>
              </a:pathLst>
            </a:custGeom>
            <a:solidFill>
              <a:srgbClr val="4DBE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89841791-BDF3-3769-554E-56C61903E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6600" y="111619"/>
            <a:ext cx="5557928" cy="996363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dirty="0">
                <a:solidFill>
                  <a:schemeClr val="bg1"/>
                </a:solidFill>
              </a:rPr>
              <a:t>Clients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03649A58-09B9-82B2-0EA2-C7FA2D936146}"/>
              </a:ext>
            </a:extLst>
          </p:cNvPr>
          <p:cNvGrpSpPr/>
          <p:nvPr/>
        </p:nvGrpSpPr>
        <p:grpSpPr>
          <a:xfrm>
            <a:off x="1093705" y="1790700"/>
            <a:ext cx="15975095" cy="7315200"/>
            <a:chOff x="381000" y="2171700"/>
            <a:chExt cx="15975095" cy="731520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1046FCCD-A389-4E82-29C2-CA391C64362D}"/>
                </a:ext>
              </a:extLst>
            </p:cNvPr>
            <p:cNvSpPr/>
            <p:nvPr/>
          </p:nvSpPr>
          <p:spPr>
            <a:xfrm>
              <a:off x="381000" y="2171700"/>
              <a:ext cx="2438400" cy="2057400"/>
            </a:xfrm>
            <a:prstGeom prst="rect">
              <a:avLst/>
            </a:prstGeom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4B11DDB-5998-EB1D-A492-3A4B437927BB}"/>
                </a:ext>
              </a:extLst>
            </p:cNvPr>
            <p:cNvSpPr/>
            <p:nvPr/>
          </p:nvSpPr>
          <p:spPr>
            <a:xfrm>
              <a:off x="3048000" y="2171700"/>
              <a:ext cx="2438400" cy="2057400"/>
            </a:xfrm>
            <a:prstGeom prst="rect">
              <a:avLst/>
            </a:prstGeom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047FF40-AB77-7D39-312D-94D9BA53E4B8}"/>
                </a:ext>
              </a:extLst>
            </p:cNvPr>
            <p:cNvSpPr/>
            <p:nvPr/>
          </p:nvSpPr>
          <p:spPr>
            <a:xfrm>
              <a:off x="5715000" y="2171700"/>
              <a:ext cx="2438400" cy="2057400"/>
            </a:xfrm>
            <a:prstGeom prst="rect">
              <a:avLst/>
            </a:prstGeom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83021D7-6652-D0F1-23A4-9E6BAAE68B99}"/>
                </a:ext>
              </a:extLst>
            </p:cNvPr>
            <p:cNvSpPr/>
            <p:nvPr/>
          </p:nvSpPr>
          <p:spPr>
            <a:xfrm>
              <a:off x="8382000" y="2171700"/>
              <a:ext cx="2438400" cy="2057400"/>
            </a:xfrm>
            <a:prstGeom prst="rect">
              <a:avLst/>
            </a:prstGeom>
            <a:solidFill>
              <a:srgbClr val="002060"/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bg1"/>
                </a:solidFill>
                <a:highlight>
                  <a:srgbClr val="E7E7FD"/>
                </a:highlight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EE6DB65-FC5C-9A9F-B9B9-A666255B4457}"/>
                </a:ext>
              </a:extLst>
            </p:cNvPr>
            <p:cNvSpPr/>
            <p:nvPr/>
          </p:nvSpPr>
          <p:spPr>
            <a:xfrm>
              <a:off x="11049000" y="2171700"/>
              <a:ext cx="2438400" cy="2057400"/>
            </a:xfrm>
            <a:prstGeom prst="rect">
              <a:avLst/>
            </a:prstGeom>
            <a:solidFill>
              <a:srgbClr val="0070C0"/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2EAA456-6AA9-1361-F3C5-2FDD2ABFD437}"/>
                </a:ext>
              </a:extLst>
            </p:cNvPr>
            <p:cNvSpPr/>
            <p:nvPr/>
          </p:nvSpPr>
          <p:spPr>
            <a:xfrm>
              <a:off x="13716000" y="2171700"/>
              <a:ext cx="2438400" cy="2057400"/>
            </a:xfrm>
            <a:prstGeom prst="rect">
              <a:avLst/>
            </a:prstGeom>
            <a:solidFill>
              <a:srgbClr val="0070C0"/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0607BB2-D199-4AF1-42F8-B55EBB7536C9}"/>
                </a:ext>
              </a:extLst>
            </p:cNvPr>
            <p:cNvSpPr/>
            <p:nvPr/>
          </p:nvSpPr>
          <p:spPr>
            <a:xfrm>
              <a:off x="381000" y="4835525"/>
              <a:ext cx="2438400" cy="2057400"/>
            </a:xfrm>
            <a:prstGeom prst="rect">
              <a:avLst/>
            </a:prstGeom>
            <a:solidFill>
              <a:srgbClr val="0070C0"/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034E86D-EF2B-79A4-8751-70E7C8FED3B4}"/>
                </a:ext>
              </a:extLst>
            </p:cNvPr>
            <p:cNvSpPr/>
            <p:nvPr/>
          </p:nvSpPr>
          <p:spPr>
            <a:xfrm>
              <a:off x="381000" y="7300612"/>
              <a:ext cx="2438400" cy="2057400"/>
            </a:xfrm>
            <a:prstGeom prst="rect">
              <a:avLst/>
            </a:prstGeom>
            <a:solidFill>
              <a:srgbClr val="0070C0"/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C086F11-DC04-3B91-5888-418D639B4F4D}"/>
                </a:ext>
              </a:extLst>
            </p:cNvPr>
            <p:cNvSpPr/>
            <p:nvPr/>
          </p:nvSpPr>
          <p:spPr>
            <a:xfrm>
              <a:off x="3054674" y="4835525"/>
              <a:ext cx="2438400" cy="2057400"/>
            </a:xfrm>
            <a:prstGeom prst="rect">
              <a:avLst/>
            </a:prstGeom>
            <a:solidFill>
              <a:srgbClr val="0070C0"/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032592C-7F16-3DA3-B341-C420EB5F8F5C}"/>
                </a:ext>
              </a:extLst>
            </p:cNvPr>
            <p:cNvSpPr/>
            <p:nvPr/>
          </p:nvSpPr>
          <p:spPr>
            <a:xfrm>
              <a:off x="5728348" y="4835525"/>
              <a:ext cx="2438400" cy="2057400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846E64E-D12D-F560-8076-E756FC1E2DB7}"/>
                </a:ext>
              </a:extLst>
            </p:cNvPr>
            <p:cNvSpPr/>
            <p:nvPr/>
          </p:nvSpPr>
          <p:spPr>
            <a:xfrm>
              <a:off x="8402022" y="4835525"/>
              <a:ext cx="2438400" cy="2057400"/>
            </a:xfrm>
            <a:prstGeom prst="rect">
              <a:avLst/>
            </a:prstGeom>
            <a:solidFill>
              <a:srgbClr val="0070C0"/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8846B4D-ECE7-D893-2CAF-A6789EB72C17}"/>
                </a:ext>
              </a:extLst>
            </p:cNvPr>
            <p:cNvSpPr/>
            <p:nvPr/>
          </p:nvSpPr>
          <p:spPr>
            <a:xfrm>
              <a:off x="11075696" y="4835525"/>
              <a:ext cx="2438400" cy="2057400"/>
            </a:xfrm>
            <a:prstGeom prst="rect">
              <a:avLst/>
            </a:prstGeom>
            <a:solidFill>
              <a:srgbClr val="0070C0"/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3CF8A7F-02DF-2492-E18D-6CBCD6DEE1F2}"/>
                </a:ext>
              </a:extLst>
            </p:cNvPr>
            <p:cNvSpPr/>
            <p:nvPr/>
          </p:nvSpPr>
          <p:spPr>
            <a:xfrm>
              <a:off x="13749370" y="4835525"/>
              <a:ext cx="2438400" cy="2057400"/>
            </a:xfrm>
            <a:prstGeom prst="rect">
              <a:avLst/>
            </a:prstGeom>
            <a:solidFill>
              <a:srgbClr val="0070C0"/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F80F4F3-FF03-4ABE-154E-D325C77C7E63}"/>
                </a:ext>
              </a:extLst>
            </p:cNvPr>
            <p:cNvSpPr/>
            <p:nvPr/>
          </p:nvSpPr>
          <p:spPr>
            <a:xfrm>
              <a:off x="3088339" y="7329349"/>
              <a:ext cx="2438400" cy="2057400"/>
            </a:xfrm>
            <a:prstGeom prst="rect">
              <a:avLst/>
            </a:prstGeom>
            <a:solidFill>
              <a:srgbClr val="0070C0"/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14D6395-7D0E-FE1C-3618-45C4238BAA55}"/>
                </a:ext>
              </a:extLst>
            </p:cNvPr>
            <p:cNvSpPr/>
            <p:nvPr/>
          </p:nvSpPr>
          <p:spPr>
            <a:xfrm>
              <a:off x="5795678" y="7358086"/>
              <a:ext cx="2438400" cy="2057400"/>
            </a:xfrm>
            <a:prstGeom prst="rect">
              <a:avLst/>
            </a:prstGeom>
            <a:solidFill>
              <a:srgbClr val="0070C0"/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17A68C1-D60A-D9E7-1214-564FBFD0EFCA}"/>
                </a:ext>
              </a:extLst>
            </p:cNvPr>
            <p:cNvSpPr/>
            <p:nvPr/>
          </p:nvSpPr>
          <p:spPr>
            <a:xfrm>
              <a:off x="8503017" y="7386823"/>
              <a:ext cx="2438400" cy="2057400"/>
            </a:xfrm>
            <a:prstGeom prst="rect">
              <a:avLst/>
            </a:prstGeom>
            <a:solidFill>
              <a:srgbClr val="0070C0"/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6E5D3F1-47DE-BFC4-20C9-1C4C17626C45}"/>
                </a:ext>
              </a:extLst>
            </p:cNvPr>
            <p:cNvSpPr/>
            <p:nvPr/>
          </p:nvSpPr>
          <p:spPr>
            <a:xfrm>
              <a:off x="11210356" y="7415560"/>
              <a:ext cx="2438400" cy="2057400"/>
            </a:xfrm>
            <a:prstGeom prst="rect">
              <a:avLst/>
            </a:prstGeom>
            <a:solidFill>
              <a:srgbClr val="0070C0"/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D02ACB6-39AE-8532-3DBD-E9B01E506747}"/>
                </a:ext>
              </a:extLst>
            </p:cNvPr>
            <p:cNvSpPr/>
            <p:nvPr/>
          </p:nvSpPr>
          <p:spPr>
            <a:xfrm>
              <a:off x="13917695" y="7429500"/>
              <a:ext cx="2438400" cy="2057400"/>
            </a:xfrm>
            <a:prstGeom prst="rect">
              <a:avLst/>
            </a:prstGeom>
            <a:solidFill>
              <a:srgbClr val="0070C0"/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B5E1BFC-87FC-D201-5426-F110981A5E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000" y="2247900"/>
              <a:ext cx="2293200" cy="1934887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CBEC25F-DCFA-743B-B551-295F7710C8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1400" y="2247900"/>
              <a:ext cx="2292674" cy="1905000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5BEB4A59-C45D-30C6-689A-4578CAC14C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1200" y="2247900"/>
              <a:ext cx="2293200" cy="1919690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3FAE22C9-5081-DBD6-E26E-68CB371B2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58200" y="2247900"/>
              <a:ext cx="2301026" cy="189952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</a:ln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C26C0BEA-29E1-8A2D-7713-6362802AD77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25200" y="2247900"/>
              <a:ext cx="2275200" cy="1954022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03A61661-0874-BCAC-3262-B3EAE91FA0C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19105" y="2247900"/>
              <a:ext cx="2182895" cy="1904400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1768C356-F2FC-A137-B5BB-D66E03D4650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000" y="4914900"/>
              <a:ext cx="2293200" cy="1939215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0A709420-E9DA-8495-94BB-8188B4BD232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7274" y="4937664"/>
              <a:ext cx="2293200" cy="1865689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8A5F0DCB-63C4-45AD-A61D-EC3CDA0E911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5260" y="4914900"/>
              <a:ext cx="2311940" cy="1897935"/>
            </a:xfrm>
            <a:prstGeom prst="rect">
              <a:avLst/>
            </a:prstGeom>
            <a:ln w="57150">
              <a:solidFill>
                <a:srgbClr val="0070C0"/>
              </a:solidFill>
            </a:ln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45F071A5-2F54-ED1D-27DD-7A10EFF1984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58200" y="4936358"/>
              <a:ext cx="2293200" cy="1883542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1A18FB5B-712B-D403-25F4-F1D50B2323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25200" y="4937350"/>
              <a:ext cx="2293200" cy="1882550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5F8FF44B-8E8E-D38A-74B0-78AE5558A8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92201" y="4919717"/>
              <a:ext cx="2293200" cy="1863352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02FB3E1A-8FE1-D0C1-D934-3C1B254D312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000" y="7323656"/>
              <a:ext cx="2293200" cy="1914158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27E1BD1B-08CE-7691-2B7A-62409EE1F5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3200" y="7420342"/>
              <a:ext cx="2293200" cy="1914158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5B0E3C07-40D3-98DE-AF04-31183919F1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0200" y="7429500"/>
              <a:ext cx="2293200" cy="1962879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F52802F9-07DD-75C4-9B69-562A5DD107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03400" y="7492895"/>
              <a:ext cx="2293200" cy="1841605"/>
            </a:xfrm>
            <a:prstGeom prst="rect">
              <a:avLst/>
            </a:prstGeom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3F2A8F74-8E88-7219-B95B-345A80F5E5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77600" y="7505700"/>
              <a:ext cx="2293200" cy="1847992"/>
            </a:xfrm>
            <a:prstGeom prst="rect">
              <a:avLst/>
            </a:prstGeom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0B14681C-39A7-22D5-581C-729F2A45A0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37400" y="7481591"/>
              <a:ext cx="2293200" cy="19291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61658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>
            <a:extLst>
              <a:ext uri="{FF2B5EF4-FFF2-40B4-BE49-F238E27FC236}">
                <a16:creationId xmlns:a16="http://schemas.microsoft.com/office/drawing/2014/main" id="{E9B5A512-6796-2F24-F7D9-C4DD4E1E5F9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0" y="342900"/>
            <a:ext cx="10363200" cy="2228174"/>
          </a:xfrm>
        </p:spPr>
        <p:txBody>
          <a:bodyPr vert="horz" tIns="12065" rtlCol="0"/>
          <a:lstStyle/>
          <a:p>
            <a:pPr marL="12700" eaLnBrk="1" fontAlgn="auto" hangingPunct="1">
              <a:spcBef>
                <a:spcPts val="95"/>
              </a:spcBef>
              <a:spcAft>
                <a:spcPts val="0"/>
              </a:spcAft>
              <a:defRPr/>
            </a:pPr>
            <a:r>
              <a:rPr sz="7200" spc="235" dirty="0"/>
              <a:t>Our</a:t>
            </a:r>
            <a:r>
              <a:rPr sz="7200" spc="70" dirty="0"/>
              <a:t> </a:t>
            </a:r>
            <a:r>
              <a:rPr lang="en-US" sz="7200" spc="70" dirty="0"/>
              <a:t>Present </a:t>
            </a:r>
            <a:r>
              <a:rPr sz="7200" spc="190" dirty="0"/>
              <a:t>Goals</a:t>
            </a:r>
            <a:endParaRPr sz="7200" dirty="0"/>
          </a:p>
        </p:txBody>
      </p:sp>
      <p:sp>
        <p:nvSpPr>
          <p:cNvPr id="17411" name="object 9">
            <a:extLst>
              <a:ext uri="{FF2B5EF4-FFF2-40B4-BE49-F238E27FC236}">
                <a16:creationId xmlns:a16="http://schemas.microsoft.com/office/drawing/2014/main" id="{062E856B-7485-1258-0D28-6E2DFFB1A45C}"/>
              </a:ext>
            </a:extLst>
          </p:cNvPr>
          <p:cNvSpPr>
            <a:spLocks/>
          </p:cNvSpPr>
          <p:nvPr/>
        </p:nvSpPr>
        <p:spPr bwMode="auto">
          <a:xfrm>
            <a:off x="0" y="0"/>
            <a:ext cx="1047750" cy="3101975"/>
          </a:xfrm>
          <a:custGeom>
            <a:avLst/>
            <a:gdLst>
              <a:gd name="T0" fmla="*/ 0 w 1047115"/>
              <a:gd name="T1" fmla="*/ 3102258 h 3102610"/>
              <a:gd name="T2" fmla="*/ 0 w 1047115"/>
              <a:gd name="T3" fmla="*/ 0 h 3102610"/>
              <a:gd name="T4" fmla="*/ 1047105 w 1047115"/>
              <a:gd name="T5" fmla="*/ 0 h 3102610"/>
              <a:gd name="T6" fmla="*/ 0 w 1047115"/>
              <a:gd name="T7" fmla="*/ 3102258 h 31026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47115" h="3102610">
                <a:moveTo>
                  <a:pt x="0" y="3102258"/>
                </a:moveTo>
                <a:lnTo>
                  <a:pt x="0" y="0"/>
                </a:lnTo>
                <a:lnTo>
                  <a:pt x="1047105" y="0"/>
                </a:lnTo>
                <a:lnTo>
                  <a:pt x="0" y="3102258"/>
                </a:lnTo>
                <a:close/>
              </a:path>
            </a:pathLst>
          </a:custGeom>
          <a:solidFill>
            <a:srgbClr val="4DBE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IN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0CFA786-DFF6-A9B1-5802-2913321F3F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557" y="2626264"/>
            <a:ext cx="7847969" cy="7318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C45A702-7582-5066-8990-09D8E1FC63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2626264"/>
            <a:ext cx="8750928" cy="731783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414" name="TextBox 13">
            <a:extLst>
              <a:ext uri="{FF2B5EF4-FFF2-40B4-BE49-F238E27FC236}">
                <a16:creationId xmlns:a16="http://schemas.microsoft.com/office/drawing/2014/main" id="{25759011-5E0D-5C46-3846-C853209F87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9663" y="1546225"/>
            <a:ext cx="74247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800" b="1" dirty="0">
                <a:solidFill>
                  <a:srgbClr val="000000"/>
                </a:solidFill>
              </a:rPr>
              <a:t>Maharashtra </a:t>
            </a:r>
            <a:endParaRPr lang="en-IN" altLang="en-US" sz="4800" b="1" dirty="0">
              <a:solidFill>
                <a:srgbClr val="000000"/>
              </a:solidFill>
            </a:endParaRPr>
          </a:p>
        </p:txBody>
      </p:sp>
      <p:sp>
        <p:nvSpPr>
          <p:cNvPr id="17415" name="TextBox 14">
            <a:extLst>
              <a:ext uri="{FF2B5EF4-FFF2-40B4-BE49-F238E27FC236}">
                <a16:creationId xmlns:a16="http://schemas.microsoft.com/office/drawing/2014/main" id="{92E6EF92-B309-A0C1-90C2-A732267FEC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72600" y="1573213"/>
            <a:ext cx="74231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800" b="1" dirty="0">
                <a:solidFill>
                  <a:srgbClr val="000000"/>
                </a:solidFill>
              </a:rPr>
              <a:t>Gujarat</a:t>
            </a:r>
            <a:endParaRPr lang="en-IN" altLang="en-US" sz="4800" b="1" dirty="0">
              <a:solidFill>
                <a:srgbClr val="000000"/>
              </a:solidFill>
            </a:endParaRPr>
          </a:p>
        </p:txBody>
      </p:sp>
      <p:sp>
        <p:nvSpPr>
          <p:cNvPr id="17416" name="object 9">
            <a:extLst>
              <a:ext uri="{FF2B5EF4-FFF2-40B4-BE49-F238E27FC236}">
                <a16:creationId xmlns:a16="http://schemas.microsoft.com/office/drawing/2014/main" id="{0CB7DF89-2D68-67D1-7D2A-EEEE8D200DCC}"/>
              </a:ext>
            </a:extLst>
          </p:cNvPr>
          <p:cNvSpPr>
            <a:spLocks/>
          </p:cNvSpPr>
          <p:nvPr/>
        </p:nvSpPr>
        <p:spPr bwMode="auto">
          <a:xfrm flipH="1">
            <a:off x="17372013" y="22225"/>
            <a:ext cx="1046162" cy="3101975"/>
          </a:xfrm>
          <a:custGeom>
            <a:avLst/>
            <a:gdLst>
              <a:gd name="T0" fmla="*/ 0 w 1047115"/>
              <a:gd name="T1" fmla="*/ 3102258 h 3102610"/>
              <a:gd name="T2" fmla="*/ 0 w 1047115"/>
              <a:gd name="T3" fmla="*/ 0 h 3102610"/>
              <a:gd name="T4" fmla="*/ 1047105 w 1047115"/>
              <a:gd name="T5" fmla="*/ 0 h 3102610"/>
              <a:gd name="T6" fmla="*/ 0 w 1047115"/>
              <a:gd name="T7" fmla="*/ 3102258 h 31026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47115" h="3102610">
                <a:moveTo>
                  <a:pt x="0" y="3102258"/>
                </a:moveTo>
                <a:lnTo>
                  <a:pt x="0" y="0"/>
                </a:lnTo>
                <a:lnTo>
                  <a:pt x="1047105" y="0"/>
                </a:lnTo>
                <a:lnTo>
                  <a:pt x="0" y="3102258"/>
                </a:lnTo>
                <a:close/>
              </a:path>
            </a:pathLst>
          </a:custGeom>
          <a:solidFill>
            <a:srgbClr val="4DBE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IN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object 3">
            <a:extLst>
              <a:ext uri="{FF2B5EF4-FFF2-40B4-BE49-F238E27FC236}">
                <a16:creationId xmlns:a16="http://schemas.microsoft.com/office/drawing/2014/main" id="{88C2F1BA-B93C-2AAF-A5AC-A09468E49A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495963" cy="1028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object 4">
            <a:extLst>
              <a:ext uri="{FF2B5EF4-FFF2-40B4-BE49-F238E27FC236}">
                <a16:creationId xmlns:a16="http://schemas.microsoft.com/office/drawing/2014/main" id="{629D0E46-B1A1-ECA5-9BE0-4288677DF0D8}"/>
              </a:ext>
            </a:extLst>
          </p:cNvPr>
          <p:cNvSpPr>
            <a:spLocks/>
          </p:cNvSpPr>
          <p:nvPr/>
        </p:nvSpPr>
        <p:spPr bwMode="auto">
          <a:xfrm>
            <a:off x="0" y="4565650"/>
            <a:ext cx="5786438" cy="5721350"/>
          </a:xfrm>
          <a:custGeom>
            <a:avLst/>
            <a:gdLst>
              <a:gd name="T0" fmla="*/ 5720740 w 5721350"/>
              <a:gd name="T1" fmla="*/ 5720740 h 5721350"/>
              <a:gd name="T2" fmla="*/ 0 w 5721350"/>
              <a:gd name="T3" fmla="*/ 0 h 5721350"/>
              <a:gd name="T4" fmla="*/ 0 w 5721350"/>
              <a:gd name="T5" fmla="*/ 2041652 h 5721350"/>
              <a:gd name="T6" fmla="*/ 0 w 5721350"/>
              <a:gd name="T7" fmla="*/ 4427791 h 5721350"/>
              <a:gd name="T8" fmla="*/ 0 w 5721350"/>
              <a:gd name="T9" fmla="*/ 5720740 h 5721350"/>
              <a:gd name="T10" fmla="*/ 1292948 w 5721350"/>
              <a:gd name="T11" fmla="*/ 5720740 h 5721350"/>
              <a:gd name="T12" fmla="*/ 3679088 w 5721350"/>
              <a:gd name="T13" fmla="*/ 5720740 h 5721350"/>
              <a:gd name="T14" fmla="*/ 5720740 w 5721350"/>
              <a:gd name="T15" fmla="*/ 5720740 h 5721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721350" h="5721350">
                <a:moveTo>
                  <a:pt x="5720740" y="5720740"/>
                </a:moveTo>
                <a:lnTo>
                  <a:pt x="0" y="0"/>
                </a:lnTo>
                <a:lnTo>
                  <a:pt x="0" y="2041652"/>
                </a:lnTo>
                <a:lnTo>
                  <a:pt x="0" y="4427791"/>
                </a:lnTo>
                <a:lnTo>
                  <a:pt x="0" y="5720740"/>
                </a:lnTo>
                <a:lnTo>
                  <a:pt x="1292948" y="5720740"/>
                </a:lnTo>
                <a:lnTo>
                  <a:pt x="3679088" y="5720740"/>
                </a:lnTo>
                <a:lnTo>
                  <a:pt x="5720740" y="5720740"/>
                </a:lnTo>
                <a:close/>
              </a:path>
            </a:pathLst>
          </a:custGeom>
          <a:solidFill>
            <a:srgbClr val="80D0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IN"/>
          </a:p>
        </p:txBody>
      </p:sp>
      <p:sp>
        <p:nvSpPr>
          <p:cNvPr id="19460" name="object 5">
            <a:extLst>
              <a:ext uri="{FF2B5EF4-FFF2-40B4-BE49-F238E27FC236}">
                <a16:creationId xmlns:a16="http://schemas.microsoft.com/office/drawing/2014/main" id="{7A2DB5B3-774D-9E8B-1959-EB5050B1B7C9}"/>
              </a:ext>
            </a:extLst>
          </p:cNvPr>
          <p:cNvSpPr>
            <a:spLocks/>
          </p:cNvSpPr>
          <p:nvPr/>
        </p:nvSpPr>
        <p:spPr bwMode="auto">
          <a:xfrm>
            <a:off x="0" y="4629150"/>
            <a:ext cx="5786438" cy="5721350"/>
          </a:xfrm>
          <a:custGeom>
            <a:avLst/>
            <a:gdLst>
              <a:gd name="T0" fmla="*/ 5720748 w 5721350"/>
              <a:gd name="T1" fmla="*/ 5720748 h 5721350"/>
              <a:gd name="T2" fmla="*/ 0 w 5721350"/>
              <a:gd name="T3" fmla="*/ 5720748 h 5721350"/>
              <a:gd name="T4" fmla="*/ 0 w 5721350"/>
              <a:gd name="T5" fmla="*/ 0 h 5721350"/>
              <a:gd name="T6" fmla="*/ 5720748 w 5721350"/>
              <a:gd name="T7" fmla="*/ 5720748 h 5721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721350" h="5721350">
                <a:moveTo>
                  <a:pt x="5720748" y="5720748"/>
                </a:moveTo>
                <a:lnTo>
                  <a:pt x="0" y="5720748"/>
                </a:lnTo>
                <a:lnTo>
                  <a:pt x="0" y="0"/>
                </a:lnTo>
                <a:lnTo>
                  <a:pt x="5720748" y="5720748"/>
                </a:lnTo>
                <a:close/>
              </a:path>
            </a:pathLst>
          </a:custGeom>
          <a:solidFill>
            <a:srgbClr val="0429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IN"/>
          </a:p>
        </p:txBody>
      </p:sp>
      <p:sp>
        <p:nvSpPr>
          <p:cNvPr id="19461" name="object 6">
            <a:extLst>
              <a:ext uri="{FF2B5EF4-FFF2-40B4-BE49-F238E27FC236}">
                <a16:creationId xmlns:a16="http://schemas.microsoft.com/office/drawing/2014/main" id="{C34E02F1-A6C0-AC25-E7FD-EB6B1E6BA364}"/>
              </a:ext>
            </a:extLst>
          </p:cNvPr>
          <p:cNvSpPr>
            <a:spLocks/>
          </p:cNvSpPr>
          <p:nvPr/>
        </p:nvSpPr>
        <p:spPr bwMode="auto">
          <a:xfrm>
            <a:off x="0" y="6607175"/>
            <a:ext cx="3721100" cy="3679825"/>
          </a:xfrm>
          <a:custGeom>
            <a:avLst/>
            <a:gdLst>
              <a:gd name="T0" fmla="*/ 3679095 w 3679190"/>
              <a:gd name="T1" fmla="*/ 3679095 h 3679190"/>
              <a:gd name="T2" fmla="*/ 0 w 3679190"/>
              <a:gd name="T3" fmla="*/ 3679095 h 3679190"/>
              <a:gd name="T4" fmla="*/ 0 w 3679190"/>
              <a:gd name="T5" fmla="*/ 0 h 3679190"/>
              <a:gd name="T6" fmla="*/ 3679095 w 3679190"/>
              <a:gd name="T7" fmla="*/ 3679095 h 3679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79190" h="3679190">
                <a:moveTo>
                  <a:pt x="3679095" y="3679095"/>
                </a:moveTo>
                <a:lnTo>
                  <a:pt x="0" y="3679095"/>
                </a:lnTo>
                <a:lnTo>
                  <a:pt x="0" y="0"/>
                </a:lnTo>
                <a:lnTo>
                  <a:pt x="3679095" y="3679095"/>
                </a:lnTo>
                <a:close/>
              </a:path>
            </a:pathLst>
          </a:custGeom>
          <a:solidFill>
            <a:srgbClr val="4DBE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IN"/>
          </a:p>
        </p:txBody>
      </p:sp>
      <p:sp>
        <p:nvSpPr>
          <p:cNvPr id="19462" name="object 7">
            <a:extLst>
              <a:ext uri="{FF2B5EF4-FFF2-40B4-BE49-F238E27FC236}">
                <a16:creationId xmlns:a16="http://schemas.microsoft.com/office/drawing/2014/main" id="{D5190A70-3992-D351-0681-84F0D7DC607B}"/>
              </a:ext>
            </a:extLst>
          </p:cNvPr>
          <p:cNvSpPr>
            <a:spLocks/>
          </p:cNvSpPr>
          <p:nvPr/>
        </p:nvSpPr>
        <p:spPr bwMode="auto">
          <a:xfrm>
            <a:off x="0" y="0"/>
            <a:ext cx="18495963" cy="10287000"/>
          </a:xfrm>
          <a:custGeom>
            <a:avLst/>
            <a:gdLst>
              <a:gd name="T0" fmla="*/ 1292948 w 18288000"/>
              <a:gd name="T1" fmla="*/ 10286987 h 10287000"/>
              <a:gd name="T2" fmla="*/ 0 w 18288000"/>
              <a:gd name="T3" fmla="*/ 8994038 h 10287000"/>
              <a:gd name="T4" fmla="*/ 0 w 18288000"/>
              <a:gd name="T5" fmla="*/ 10286987 h 10287000"/>
              <a:gd name="T6" fmla="*/ 1292948 w 18288000"/>
              <a:gd name="T7" fmla="*/ 10286987 h 10287000"/>
              <a:gd name="T8" fmla="*/ 18287988 w 18288000"/>
              <a:gd name="T9" fmla="*/ 0 h 10287000"/>
              <a:gd name="T10" fmla="*/ 16953688 w 18288000"/>
              <a:gd name="T11" fmla="*/ 0 h 10287000"/>
              <a:gd name="T12" fmla="*/ 15413025 w 18288000"/>
              <a:gd name="T13" fmla="*/ 0 h 10287000"/>
              <a:gd name="T14" fmla="*/ 14094790 w 18288000"/>
              <a:gd name="T15" fmla="*/ 0 h 10287000"/>
              <a:gd name="T16" fmla="*/ 18287988 w 18288000"/>
              <a:gd name="T17" fmla="*/ 4193197 h 10287000"/>
              <a:gd name="T18" fmla="*/ 18287988 w 18288000"/>
              <a:gd name="T19" fmla="*/ 2874962 h 10287000"/>
              <a:gd name="T20" fmla="*/ 18287988 w 18288000"/>
              <a:gd name="T21" fmla="*/ 1334300 h 10287000"/>
              <a:gd name="T22" fmla="*/ 18287988 w 18288000"/>
              <a:gd name="T23" fmla="*/ 0 h 10287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8288000" h="10287000">
                <a:moveTo>
                  <a:pt x="1292948" y="10286987"/>
                </a:moveTo>
                <a:lnTo>
                  <a:pt x="0" y="8994038"/>
                </a:lnTo>
                <a:lnTo>
                  <a:pt x="0" y="10286987"/>
                </a:lnTo>
                <a:lnTo>
                  <a:pt x="1292948" y="10286987"/>
                </a:lnTo>
                <a:close/>
              </a:path>
              <a:path w="18288000" h="10287000">
                <a:moveTo>
                  <a:pt x="18287988" y="0"/>
                </a:moveTo>
                <a:lnTo>
                  <a:pt x="16953688" y="0"/>
                </a:lnTo>
                <a:lnTo>
                  <a:pt x="15413025" y="0"/>
                </a:lnTo>
                <a:lnTo>
                  <a:pt x="14094790" y="0"/>
                </a:lnTo>
                <a:lnTo>
                  <a:pt x="18287988" y="4193197"/>
                </a:lnTo>
                <a:lnTo>
                  <a:pt x="18287988" y="2874962"/>
                </a:lnTo>
                <a:lnTo>
                  <a:pt x="18287988" y="1334300"/>
                </a:lnTo>
                <a:lnTo>
                  <a:pt x="18287988" y="0"/>
                </a:lnTo>
                <a:close/>
              </a:path>
            </a:pathLst>
          </a:custGeom>
          <a:solidFill>
            <a:srgbClr val="80D0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IN"/>
          </a:p>
        </p:txBody>
      </p:sp>
      <p:sp>
        <p:nvSpPr>
          <p:cNvPr id="19463" name="object 8">
            <a:extLst>
              <a:ext uri="{FF2B5EF4-FFF2-40B4-BE49-F238E27FC236}">
                <a16:creationId xmlns:a16="http://schemas.microsoft.com/office/drawing/2014/main" id="{FFF91781-5A6B-406C-BD06-12899AD845AD}"/>
              </a:ext>
            </a:extLst>
          </p:cNvPr>
          <p:cNvSpPr>
            <a:spLocks/>
          </p:cNvSpPr>
          <p:nvPr/>
        </p:nvSpPr>
        <p:spPr bwMode="auto">
          <a:xfrm>
            <a:off x="14255750" y="0"/>
            <a:ext cx="4240213" cy="4194175"/>
          </a:xfrm>
          <a:custGeom>
            <a:avLst/>
            <a:gdLst>
              <a:gd name="T0" fmla="*/ 0 w 4193540"/>
              <a:gd name="T1" fmla="*/ 0 h 4193540"/>
              <a:gd name="T2" fmla="*/ 4193206 w 4193540"/>
              <a:gd name="T3" fmla="*/ 0 h 4193540"/>
              <a:gd name="T4" fmla="*/ 4193206 w 4193540"/>
              <a:gd name="T5" fmla="*/ 4193206 h 4193540"/>
              <a:gd name="T6" fmla="*/ 0 w 4193540"/>
              <a:gd name="T7" fmla="*/ 0 h 4193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193540" h="4193540">
                <a:moveTo>
                  <a:pt x="0" y="0"/>
                </a:moveTo>
                <a:lnTo>
                  <a:pt x="4193206" y="0"/>
                </a:lnTo>
                <a:lnTo>
                  <a:pt x="4193206" y="4193206"/>
                </a:lnTo>
                <a:lnTo>
                  <a:pt x="0" y="0"/>
                </a:lnTo>
                <a:close/>
              </a:path>
            </a:pathLst>
          </a:custGeom>
          <a:solidFill>
            <a:srgbClr val="0429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IN"/>
          </a:p>
        </p:txBody>
      </p:sp>
      <p:sp>
        <p:nvSpPr>
          <p:cNvPr id="19464" name="object 9">
            <a:extLst>
              <a:ext uri="{FF2B5EF4-FFF2-40B4-BE49-F238E27FC236}">
                <a16:creationId xmlns:a16="http://schemas.microsoft.com/office/drawing/2014/main" id="{35D013D2-5FA9-4DA0-4445-85791AFAFC98}"/>
              </a:ext>
            </a:extLst>
          </p:cNvPr>
          <p:cNvSpPr>
            <a:spLocks/>
          </p:cNvSpPr>
          <p:nvPr/>
        </p:nvSpPr>
        <p:spPr bwMode="auto">
          <a:xfrm>
            <a:off x="15587663" y="0"/>
            <a:ext cx="2908300" cy="2874963"/>
          </a:xfrm>
          <a:custGeom>
            <a:avLst/>
            <a:gdLst>
              <a:gd name="T0" fmla="*/ 0 w 2875280"/>
              <a:gd name="T1" fmla="*/ 0 h 2875280"/>
              <a:gd name="T2" fmla="*/ 2874971 w 2875280"/>
              <a:gd name="T3" fmla="*/ 0 h 2875280"/>
              <a:gd name="T4" fmla="*/ 2874971 w 2875280"/>
              <a:gd name="T5" fmla="*/ 2874971 h 2875280"/>
              <a:gd name="T6" fmla="*/ 0 w 2875280"/>
              <a:gd name="T7" fmla="*/ 0 h 2875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75280" h="2875280">
                <a:moveTo>
                  <a:pt x="0" y="0"/>
                </a:moveTo>
                <a:lnTo>
                  <a:pt x="2874971" y="0"/>
                </a:lnTo>
                <a:lnTo>
                  <a:pt x="2874971" y="2874971"/>
                </a:lnTo>
                <a:lnTo>
                  <a:pt x="0" y="0"/>
                </a:lnTo>
                <a:close/>
              </a:path>
            </a:pathLst>
          </a:custGeom>
          <a:solidFill>
            <a:srgbClr val="4DBE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IN"/>
          </a:p>
        </p:txBody>
      </p:sp>
      <p:sp>
        <p:nvSpPr>
          <p:cNvPr id="19465" name="object 10">
            <a:extLst>
              <a:ext uri="{FF2B5EF4-FFF2-40B4-BE49-F238E27FC236}">
                <a16:creationId xmlns:a16="http://schemas.microsoft.com/office/drawing/2014/main" id="{198406FB-3DB9-085C-E64A-D32C62894BF3}"/>
              </a:ext>
            </a:extLst>
          </p:cNvPr>
          <p:cNvSpPr>
            <a:spLocks/>
          </p:cNvSpPr>
          <p:nvPr/>
        </p:nvSpPr>
        <p:spPr bwMode="auto">
          <a:xfrm>
            <a:off x="17146588" y="0"/>
            <a:ext cx="1349375" cy="1335088"/>
          </a:xfrm>
          <a:custGeom>
            <a:avLst/>
            <a:gdLst>
              <a:gd name="T0" fmla="*/ 0 w 1334769"/>
              <a:gd name="T1" fmla="*/ 0 h 1334770"/>
              <a:gd name="T2" fmla="*/ 1334309 w 1334769"/>
              <a:gd name="T3" fmla="*/ 0 h 1334770"/>
              <a:gd name="T4" fmla="*/ 1334309 w 1334769"/>
              <a:gd name="T5" fmla="*/ 1334309 h 1334770"/>
              <a:gd name="T6" fmla="*/ 0 w 1334769"/>
              <a:gd name="T7" fmla="*/ 0 h 13347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34769" h="1334770">
                <a:moveTo>
                  <a:pt x="0" y="0"/>
                </a:moveTo>
                <a:lnTo>
                  <a:pt x="1334309" y="0"/>
                </a:lnTo>
                <a:lnTo>
                  <a:pt x="1334309" y="1334309"/>
                </a:lnTo>
                <a:lnTo>
                  <a:pt x="0" y="0"/>
                </a:lnTo>
                <a:close/>
              </a:path>
            </a:pathLst>
          </a:custGeom>
          <a:solidFill>
            <a:srgbClr val="80D0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IN"/>
          </a:p>
        </p:txBody>
      </p:sp>
      <p:sp>
        <p:nvSpPr>
          <p:cNvPr id="19466" name="object 11">
            <a:extLst>
              <a:ext uri="{FF2B5EF4-FFF2-40B4-BE49-F238E27FC236}">
                <a16:creationId xmlns:a16="http://schemas.microsoft.com/office/drawing/2014/main" id="{6FFA1C2A-753E-3ECF-0030-EB316278F374}"/>
              </a:ext>
            </a:extLst>
          </p:cNvPr>
          <p:cNvSpPr>
            <a:spLocks/>
          </p:cNvSpPr>
          <p:nvPr/>
        </p:nvSpPr>
        <p:spPr bwMode="auto">
          <a:xfrm>
            <a:off x="0" y="1333500"/>
            <a:ext cx="18495963" cy="7594600"/>
          </a:xfrm>
          <a:custGeom>
            <a:avLst/>
            <a:gdLst>
              <a:gd name="T0" fmla="*/ 0 w 18288000"/>
              <a:gd name="T1" fmla="*/ 0 h 7593965"/>
              <a:gd name="T2" fmla="*/ 18287999 w 18288000"/>
              <a:gd name="T3" fmla="*/ 0 h 7593965"/>
              <a:gd name="T4" fmla="*/ 18287999 w 18288000"/>
              <a:gd name="T5" fmla="*/ 7593699 h 7593965"/>
              <a:gd name="T6" fmla="*/ 0 w 18288000"/>
              <a:gd name="T7" fmla="*/ 7593699 h 7593965"/>
              <a:gd name="T8" fmla="*/ 0 w 18288000"/>
              <a:gd name="T9" fmla="*/ 0 h 75939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288000" h="7593965">
                <a:moveTo>
                  <a:pt x="0" y="0"/>
                </a:moveTo>
                <a:lnTo>
                  <a:pt x="18287999" y="0"/>
                </a:lnTo>
                <a:lnTo>
                  <a:pt x="18287999" y="7593699"/>
                </a:lnTo>
                <a:lnTo>
                  <a:pt x="0" y="75936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IN"/>
          </a:p>
        </p:txBody>
      </p:sp>
      <p:grpSp>
        <p:nvGrpSpPr>
          <p:cNvPr id="19467" name="Group 28">
            <a:extLst>
              <a:ext uri="{FF2B5EF4-FFF2-40B4-BE49-F238E27FC236}">
                <a16:creationId xmlns:a16="http://schemas.microsoft.com/office/drawing/2014/main" id="{3CD718DA-AA09-9533-47BA-C8B7251CE7C8}"/>
              </a:ext>
            </a:extLst>
          </p:cNvPr>
          <p:cNvGrpSpPr>
            <a:grpSpLocks/>
          </p:cNvGrpSpPr>
          <p:nvPr/>
        </p:nvGrpSpPr>
        <p:grpSpPr bwMode="auto">
          <a:xfrm>
            <a:off x="454025" y="6511925"/>
            <a:ext cx="2705100" cy="1293813"/>
            <a:chOff x="1427547" y="6821228"/>
            <a:chExt cx="2705656" cy="847263"/>
          </a:xfrm>
        </p:grpSpPr>
        <p:sp>
          <p:nvSpPr>
            <p:cNvPr id="19498" name="object 12">
              <a:extLst>
                <a:ext uri="{FF2B5EF4-FFF2-40B4-BE49-F238E27FC236}">
                  <a16:creationId xmlns:a16="http://schemas.microsoft.com/office/drawing/2014/main" id="{23D90DB8-4864-4F22-5A17-AF7C2D30C7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7547" y="6821228"/>
              <a:ext cx="2705656" cy="847263"/>
            </a:xfrm>
            <a:custGeom>
              <a:avLst/>
              <a:gdLst>
                <a:gd name="T0" fmla="*/ 2675039 w 2675254"/>
                <a:gd name="T1" fmla="*/ 721612 h 721995"/>
                <a:gd name="T2" fmla="*/ 0 w 2675254"/>
                <a:gd name="T3" fmla="*/ 721612 h 721995"/>
                <a:gd name="T4" fmla="*/ 0 w 2675254"/>
                <a:gd name="T5" fmla="*/ 0 h 721995"/>
                <a:gd name="T6" fmla="*/ 2675039 w 2675254"/>
                <a:gd name="T7" fmla="*/ 0 h 721995"/>
                <a:gd name="T8" fmla="*/ 2675039 w 2675254"/>
                <a:gd name="T9" fmla="*/ 721612 h 7219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75254" h="721995">
                  <a:moveTo>
                    <a:pt x="2675039" y="721612"/>
                  </a:moveTo>
                  <a:lnTo>
                    <a:pt x="0" y="721612"/>
                  </a:lnTo>
                  <a:lnTo>
                    <a:pt x="0" y="0"/>
                  </a:lnTo>
                  <a:lnTo>
                    <a:pt x="2675039" y="0"/>
                  </a:lnTo>
                  <a:lnTo>
                    <a:pt x="2675039" y="721612"/>
                  </a:lnTo>
                  <a:close/>
                </a:path>
              </a:pathLst>
            </a:custGeom>
            <a:solidFill>
              <a:srgbClr val="0429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IN"/>
            </a:p>
          </p:txBody>
        </p:sp>
        <p:sp>
          <p:nvSpPr>
            <p:cNvPr id="22" name="object 22">
              <a:extLst>
                <a:ext uri="{FF2B5EF4-FFF2-40B4-BE49-F238E27FC236}">
                  <a16:creationId xmlns:a16="http://schemas.microsoft.com/office/drawing/2014/main" id="{ABFAC611-6FF7-4B4C-DF26-98EA763ABEB2}"/>
                </a:ext>
              </a:extLst>
            </p:cNvPr>
            <p:cNvSpPr txBox="1"/>
            <p:nvPr/>
          </p:nvSpPr>
          <p:spPr>
            <a:xfrm>
              <a:off x="1465655" y="7060333"/>
              <a:ext cx="2591333" cy="331628"/>
            </a:xfrm>
            <a:prstGeom prst="rect">
              <a:avLst/>
            </a:prstGeom>
          </p:spPr>
          <p:txBody>
            <a:bodyPr lIns="0" tIns="12700" rIns="0" bIns="0">
              <a:spAutoFit/>
            </a:bodyPr>
            <a:lstStyle/>
            <a:p>
              <a:pPr marL="12700" algn="ctr" eaLnBrk="1" fontAlgn="auto" hangingPunct="1">
                <a:spcBef>
                  <a:spcPts val="100"/>
                </a:spcBef>
                <a:spcAft>
                  <a:spcPts val="0"/>
                </a:spcAft>
                <a:defRPr/>
              </a:pPr>
              <a:r>
                <a:rPr lang="en-US" sz="3200" kern="0" spc="-20" dirty="0">
                  <a:solidFill>
                    <a:srgbClr val="FFFAFA"/>
                  </a:solidFill>
                  <a:latin typeface="VAG Rounded Std Thin" panose="020F0402020204020204" pitchFamily="34" charset="0"/>
                  <a:cs typeface="Arial MT"/>
                </a:rPr>
                <a:t>Saleem Rana</a:t>
              </a:r>
              <a:endParaRPr sz="3200" kern="0" dirty="0">
                <a:solidFill>
                  <a:sysClr val="windowText" lastClr="000000"/>
                </a:solidFill>
                <a:latin typeface="VAG Rounded Std Thin" panose="020F0402020204020204" pitchFamily="34" charset="0"/>
                <a:cs typeface="Arial MT"/>
              </a:endParaRPr>
            </a:p>
          </p:txBody>
        </p:sp>
      </p:grpSp>
      <p:sp>
        <p:nvSpPr>
          <p:cNvPr id="23" name="object 23">
            <a:extLst>
              <a:ext uri="{FF2B5EF4-FFF2-40B4-BE49-F238E27FC236}">
                <a16:creationId xmlns:a16="http://schemas.microsoft.com/office/drawing/2014/main" id="{BBB27FD7-419A-EBE2-D53B-E5C0D0186490}"/>
              </a:ext>
            </a:extLst>
          </p:cNvPr>
          <p:cNvSpPr txBox="1"/>
          <p:nvPr/>
        </p:nvSpPr>
        <p:spPr>
          <a:xfrm>
            <a:off x="792163" y="8054975"/>
            <a:ext cx="1905000" cy="843821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r>
              <a:rPr lang="en-IN" sz="5400" b="1" kern="0" spc="65" dirty="0">
                <a:solidFill>
                  <a:srgbClr val="80D029"/>
                </a:solidFill>
                <a:latin typeface="VAG Rounded Std Thin" panose="020F0402020204020204" pitchFamily="34" charset="0"/>
              </a:rPr>
              <a:t>CEO</a:t>
            </a:r>
            <a:endParaRPr sz="5400" b="1" kern="0" spc="65" dirty="0">
              <a:solidFill>
                <a:srgbClr val="80D029"/>
              </a:solidFill>
              <a:latin typeface="VAG Rounded Std Thin" panose="020F0402020204020204" pitchFamily="34" charset="0"/>
            </a:endParaRPr>
          </a:p>
        </p:txBody>
      </p:sp>
      <p:grpSp>
        <p:nvGrpSpPr>
          <p:cNvPr id="19469" name="Group 27">
            <a:extLst>
              <a:ext uri="{FF2B5EF4-FFF2-40B4-BE49-F238E27FC236}">
                <a16:creationId xmlns:a16="http://schemas.microsoft.com/office/drawing/2014/main" id="{0CBE2FEA-CD20-0D8E-C38B-D07044846F7A}"/>
              </a:ext>
            </a:extLst>
          </p:cNvPr>
          <p:cNvGrpSpPr>
            <a:grpSpLocks/>
          </p:cNvGrpSpPr>
          <p:nvPr/>
        </p:nvGrpSpPr>
        <p:grpSpPr bwMode="auto">
          <a:xfrm>
            <a:off x="4000500" y="6502400"/>
            <a:ext cx="2705100" cy="1293813"/>
            <a:chOff x="4532302" y="6821228"/>
            <a:chExt cx="2705656" cy="721995"/>
          </a:xfrm>
        </p:grpSpPr>
        <p:sp>
          <p:nvSpPr>
            <p:cNvPr id="19496" name="object 14">
              <a:extLst>
                <a:ext uri="{FF2B5EF4-FFF2-40B4-BE49-F238E27FC236}">
                  <a16:creationId xmlns:a16="http://schemas.microsoft.com/office/drawing/2014/main" id="{811453B6-AB40-AD21-BD48-31B45E08C7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2302" y="6821228"/>
              <a:ext cx="2705656" cy="721995"/>
            </a:xfrm>
            <a:custGeom>
              <a:avLst/>
              <a:gdLst>
                <a:gd name="T0" fmla="*/ 2675039 w 2675254"/>
                <a:gd name="T1" fmla="*/ 721612 h 721995"/>
                <a:gd name="T2" fmla="*/ 0 w 2675254"/>
                <a:gd name="T3" fmla="*/ 721612 h 721995"/>
                <a:gd name="T4" fmla="*/ 0 w 2675254"/>
                <a:gd name="T5" fmla="*/ 0 h 721995"/>
                <a:gd name="T6" fmla="*/ 2675039 w 2675254"/>
                <a:gd name="T7" fmla="*/ 0 h 721995"/>
                <a:gd name="T8" fmla="*/ 2675039 w 2675254"/>
                <a:gd name="T9" fmla="*/ 721612 h 7219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75254" h="721995">
                  <a:moveTo>
                    <a:pt x="2675039" y="721612"/>
                  </a:moveTo>
                  <a:lnTo>
                    <a:pt x="0" y="721612"/>
                  </a:lnTo>
                  <a:lnTo>
                    <a:pt x="0" y="0"/>
                  </a:lnTo>
                  <a:lnTo>
                    <a:pt x="2675039" y="0"/>
                  </a:lnTo>
                  <a:lnTo>
                    <a:pt x="2675039" y="721612"/>
                  </a:lnTo>
                  <a:close/>
                </a:path>
              </a:pathLst>
            </a:custGeom>
            <a:solidFill>
              <a:srgbClr val="0429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IN"/>
            </a:p>
          </p:txBody>
        </p:sp>
        <p:sp>
          <p:nvSpPr>
            <p:cNvPr id="19497" name="object 24">
              <a:extLst>
                <a:ext uri="{FF2B5EF4-FFF2-40B4-BE49-F238E27FC236}">
                  <a16:creationId xmlns:a16="http://schemas.microsoft.com/office/drawing/2014/main" id="{79D7BB63-EB17-967D-1B74-C8D9666585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23358" y="7033056"/>
              <a:ext cx="2152933" cy="2819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12700" rIns="0" bIns="0">
              <a:spAutoFit/>
            </a:bodyPr>
            <a:lstStyle>
              <a:lvl1pPr marL="127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ts val="100"/>
                </a:spcBef>
              </a:pPr>
              <a:r>
                <a:rPr lang="en-US" altLang="en-US" sz="3200" dirty="0">
                  <a:solidFill>
                    <a:schemeClr val="bg1"/>
                  </a:solidFill>
                  <a:latin typeface="VAG Rounded Std Thin"/>
                  <a:ea typeface="Arial MT"/>
                  <a:cs typeface="Arial MT"/>
                </a:rPr>
                <a:t>Asif Siddiqui</a:t>
              </a:r>
            </a:p>
          </p:txBody>
        </p:sp>
      </p:grpSp>
      <p:sp>
        <p:nvSpPr>
          <p:cNvPr id="25" name="object 25">
            <a:extLst>
              <a:ext uri="{FF2B5EF4-FFF2-40B4-BE49-F238E27FC236}">
                <a16:creationId xmlns:a16="http://schemas.microsoft.com/office/drawing/2014/main" id="{59C2F1D5-9CAA-06D5-B0F8-DB0A26DCE6DF}"/>
              </a:ext>
            </a:extLst>
          </p:cNvPr>
          <p:cNvSpPr txBox="1"/>
          <p:nvPr/>
        </p:nvSpPr>
        <p:spPr>
          <a:xfrm>
            <a:off x="4022725" y="8054975"/>
            <a:ext cx="2576513" cy="843821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algn="ctr"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r>
              <a:rPr lang="en-US" sz="5400" b="1" kern="0" spc="65" dirty="0">
                <a:solidFill>
                  <a:srgbClr val="80D029"/>
                </a:solidFill>
                <a:latin typeface="VAG Rounded Std Thin" panose="020F0402020204020204" pitchFamily="34" charset="0"/>
              </a:rPr>
              <a:t>CFO</a:t>
            </a:r>
            <a:endParaRPr sz="5400" b="1" kern="0" spc="65" dirty="0">
              <a:solidFill>
                <a:srgbClr val="80D029"/>
              </a:solidFill>
              <a:latin typeface="VAG Rounded Std Thin" panose="020F0402020204020204" pitchFamily="34" charset="0"/>
            </a:endParaRPr>
          </a:p>
        </p:txBody>
      </p:sp>
      <p:grpSp>
        <p:nvGrpSpPr>
          <p:cNvPr id="19471" name="Group 20">
            <a:extLst>
              <a:ext uri="{FF2B5EF4-FFF2-40B4-BE49-F238E27FC236}">
                <a16:creationId xmlns:a16="http://schemas.microsoft.com/office/drawing/2014/main" id="{EA6169B9-F4A9-4CBD-2FBB-39C876D83BE5}"/>
              </a:ext>
            </a:extLst>
          </p:cNvPr>
          <p:cNvGrpSpPr>
            <a:grpSpLocks/>
          </p:cNvGrpSpPr>
          <p:nvPr/>
        </p:nvGrpSpPr>
        <p:grpSpPr bwMode="auto">
          <a:xfrm>
            <a:off x="7667625" y="6502400"/>
            <a:ext cx="2706688" cy="1370013"/>
            <a:chOff x="7657544" y="6821228"/>
            <a:chExt cx="2705656" cy="721995"/>
          </a:xfrm>
        </p:grpSpPr>
        <p:sp>
          <p:nvSpPr>
            <p:cNvPr id="19494" name="object 16">
              <a:extLst>
                <a:ext uri="{FF2B5EF4-FFF2-40B4-BE49-F238E27FC236}">
                  <a16:creationId xmlns:a16="http://schemas.microsoft.com/office/drawing/2014/main" id="{6ED4EDB6-E0A2-1428-3DD0-023C1796D8B1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7544" y="6821228"/>
              <a:ext cx="2705656" cy="721995"/>
            </a:xfrm>
            <a:custGeom>
              <a:avLst/>
              <a:gdLst>
                <a:gd name="T0" fmla="*/ 2675039 w 2675254"/>
                <a:gd name="T1" fmla="*/ 721612 h 721995"/>
                <a:gd name="T2" fmla="*/ 0 w 2675254"/>
                <a:gd name="T3" fmla="*/ 721612 h 721995"/>
                <a:gd name="T4" fmla="*/ 0 w 2675254"/>
                <a:gd name="T5" fmla="*/ 0 h 721995"/>
                <a:gd name="T6" fmla="*/ 2675039 w 2675254"/>
                <a:gd name="T7" fmla="*/ 0 h 721995"/>
                <a:gd name="T8" fmla="*/ 2675039 w 2675254"/>
                <a:gd name="T9" fmla="*/ 721612 h 7219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75254" h="721995">
                  <a:moveTo>
                    <a:pt x="2675039" y="721612"/>
                  </a:moveTo>
                  <a:lnTo>
                    <a:pt x="0" y="721612"/>
                  </a:lnTo>
                  <a:lnTo>
                    <a:pt x="0" y="0"/>
                  </a:lnTo>
                  <a:lnTo>
                    <a:pt x="2675039" y="0"/>
                  </a:lnTo>
                  <a:lnTo>
                    <a:pt x="2675039" y="721612"/>
                  </a:lnTo>
                  <a:close/>
                </a:path>
              </a:pathLst>
            </a:custGeom>
            <a:solidFill>
              <a:srgbClr val="0429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IN"/>
            </a:p>
          </p:txBody>
        </p:sp>
        <p:sp>
          <p:nvSpPr>
            <p:cNvPr id="19495" name="object 26">
              <a:extLst>
                <a:ext uri="{FF2B5EF4-FFF2-40B4-BE49-F238E27FC236}">
                  <a16:creationId xmlns:a16="http://schemas.microsoft.com/office/drawing/2014/main" id="{EC9F176F-48C7-CDFD-683B-2AE6C4128E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96201" y="7060709"/>
              <a:ext cx="2590800" cy="26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12700" rIns="0" bIns="0">
              <a:spAutoFit/>
            </a:bodyPr>
            <a:lstStyle>
              <a:lvl1pPr marL="127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ts val="100"/>
                </a:spcBef>
              </a:pPr>
              <a:r>
                <a:rPr lang="en-US" altLang="en-US" sz="3200" dirty="0">
                  <a:solidFill>
                    <a:schemeClr val="bg1"/>
                  </a:solidFill>
                  <a:latin typeface="VAG Rounded Std Thin"/>
                  <a:ea typeface="Arial MT"/>
                  <a:cs typeface="Arial MT"/>
                </a:rPr>
                <a:t>Shakeel Nadaf</a:t>
              </a:r>
            </a:p>
          </p:txBody>
        </p:sp>
      </p:grpSp>
      <p:sp>
        <p:nvSpPr>
          <p:cNvPr id="27" name="object 27">
            <a:extLst>
              <a:ext uri="{FF2B5EF4-FFF2-40B4-BE49-F238E27FC236}">
                <a16:creationId xmlns:a16="http://schemas.microsoft.com/office/drawing/2014/main" id="{2991D0AD-55FC-D4B3-51A5-940C1F937829}"/>
              </a:ext>
            </a:extLst>
          </p:cNvPr>
          <p:cNvSpPr txBox="1"/>
          <p:nvPr/>
        </p:nvSpPr>
        <p:spPr>
          <a:xfrm>
            <a:off x="8207375" y="8054975"/>
            <a:ext cx="2090738" cy="843821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r>
              <a:rPr lang="en-US" sz="5400" b="1" kern="0" spc="65" dirty="0">
                <a:solidFill>
                  <a:srgbClr val="80D029"/>
                </a:solidFill>
                <a:latin typeface="VAG Rounded Std Thin" panose="020F0402020204020204" pitchFamily="34" charset="0"/>
                <a:cs typeface="Verdana"/>
              </a:rPr>
              <a:t>COO</a:t>
            </a:r>
            <a:endParaRPr sz="5400" b="1" kern="0" dirty="0">
              <a:solidFill>
                <a:srgbClr val="80D029"/>
              </a:solidFill>
              <a:latin typeface="VAG Rounded Std Thin" panose="020F0402020204020204" pitchFamily="34" charset="0"/>
              <a:cs typeface="Verdana"/>
            </a:endParaRPr>
          </a:p>
        </p:txBody>
      </p:sp>
      <p:sp>
        <p:nvSpPr>
          <p:cNvPr id="32" name="object 32">
            <a:extLst>
              <a:ext uri="{FF2B5EF4-FFF2-40B4-BE49-F238E27FC236}">
                <a16:creationId xmlns:a16="http://schemas.microsoft.com/office/drawing/2014/main" id="{724888B9-C1F8-37A7-F421-06BB3FD7968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886200" y="266700"/>
            <a:ext cx="8588375" cy="800100"/>
          </a:xfrm>
        </p:spPr>
        <p:txBody>
          <a:bodyPr tIns="14604" rtlCol="0"/>
          <a:lstStyle/>
          <a:p>
            <a:pPr marL="12700" eaLnBrk="1" fontAlgn="auto" hangingPunct="1">
              <a:spcBef>
                <a:spcPts val="114"/>
              </a:spcBef>
              <a:spcAft>
                <a:spcPts val="0"/>
              </a:spcAft>
              <a:defRPr/>
            </a:pPr>
            <a:r>
              <a:rPr spc="190" dirty="0">
                <a:solidFill>
                  <a:schemeClr val="bg1"/>
                </a:solidFill>
              </a:rPr>
              <a:t>Our</a:t>
            </a:r>
            <a:r>
              <a:rPr spc="65" dirty="0">
                <a:solidFill>
                  <a:schemeClr val="bg1"/>
                </a:solidFill>
              </a:rPr>
              <a:t> </a:t>
            </a:r>
            <a:r>
              <a:rPr spc="270" dirty="0">
                <a:solidFill>
                  <a:schemeClr val="bg1"/>
                </a:solidFill>
              </a:rPr>
              <a:t>Management</a:t>
            </a:r>
            <a:r>
              <a:rPr spc="70" dirty="0">
                <a:solidFill>
                  <a:schemeClr val="bg1"/>
                </a:solidFill>
              </a:rPr>
              <a:t> </a:t>
            </a:r>
            <a:r>
              <a:rPr spc="229" dirty="0">
                <a:solidFill>
                  <a:schemeClr val="bg1"/>
                </a:solidFill>
              </a:rPr>
              <a:t>Team</a:t>
            </a:r>
          </a:p>
        </p:txBody>
      </p:sp>
      <p:sp>
        <p:nvSpPr>
          <p:cNvPr id="31" name="Rectangle: Diagonal Corners Rounded 30">
            <a:extLst>
              <a:ext uri="{FF2B5EF4-FFF2-40B4-BE49-F238E27FC236}">
                <a16:creationId xmlns:a16="http://schemas.microsoft.com/office/drawing/2014/main" id="{EAB8756F-54A7-367C-CCFF-3E7F9000AB1A}"/>
              </a:ext>
            </a:extLst>
          </p:cNvPr>
          <p:cNvSpPr/>
          <p:nvPr/>
        </p:nvSpPr>
        <p:spPr>
          <a:xfrm>
            <a:off x="432277" y="2284669"/>
            <a:ext cx="2895600" cy="3761163"/>
          </a:xfrm>
          <a:prstGeom prst="round2DiagRect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N" kern="0"/>
          </a:p>
        </p:txBody>
      </p:sp>
      <p:sp>
        <p:nvSpPr>
          <p:cNvPr id="36" name="Rectangle: Diagonal Corners Rounded 35">
            <a:extLst>
              <a:ext uri="{FF2B5EF4-FFF2-40B4-BE49-F238E27FC236}">
                <a16:creationId xmlns:a16="http://schemas.microsoft.com/office/drawing/2014/main" id="{326E6B18-55B8-21EB-8967-657F297165ED}"/>
              </a:ext>
            </a:extLst>
          </p:cNvPr>
          <p:cNvSpPr/>
          <p:nvPr/>
        </p:nvSpPr>
        <p:spPr>
          <a:xfrm>
            <a:off x="3792432" y="2312959"/>
            <a:ext cx="2895600" cy="3761163"/>
          </a:xfrm>
          <a:prstGeom prst="round2DiagRect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N" kern="0"/>
          </a:p>
        </p:txBody>
      </p:sp>
      <p:sp>
        <p:nvSpPr>
          <p:cNvPr id="37" name="Rectangle: Diagonal Corners Rounded 36">
            <a:extLst>
              <a:ext uri="{FF2B5EF4-FFF2-40B4-BE49-F238E27FC236}">
                <a16:creationId xmlns:a16="http://schemas.microsoft.com/office/drawing/2014/main" id="{26F4C6AC-BE07-CC0D-F923-FFD675FF9CEC}"/>
              </a:ext>
            </a:extLst>
          </p:cNvPr>
          <p:cNvSpPr/>
          <p:nvPr/>
        </p:nvSpPr>
        <p:spPr>
          <a:xfrm>
            <a:off x="7505416" y="2324098"/>
            <a:ext cx="2895600" cy="3682306"/>
          </a:xfrm>
          <a:prstGeom prst="round2DiagRect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N" kern="0"/>
          </a:p>
        </p:txBody>
      </p:sp>
      <p:sp>
        <p:nvSpPr>
          <p:cNvPr id="38" name="Rectangle: Diagonal Corners Rounded 37">
            <a:extLst>
              <a:ext uri="{FF2B5EF4-FFF2-40B4-BE49-F238E27FC236}">
                <a16:creationId xmlns:a16="http://schemas.microsoft.com/office/drawing/2014/main" id="{F339E562-AA96-A374-1574-8EC8F0D37483}"/>
              </a:ext>
            </a:extLst>
          </p:cNvPr>
          <p:cNvSpPr/>
          <p:nvPr/>
        </p:nvSpPr>
        <p:spPr>
          <a:xfrm>
            <a:off x="11353800" y="2276098"/>
            <a:ext cx="2895600" cy="3761163"/>
          </a:xfrm>
          <a:prstGeom prst="round2DiagRect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N" kern="0"/>
          </a:p>
        </p:txBody>
      </p:sp>
      <p:pic>
        <p:nvPicPr>
          <p:cNvPr id="19478" name="Picture 12">
            <a:extLst>
              <a:ext uri="{FF2B5EF4-FFF2-40B4-BE49-F238E27FC236}">
                <a16:creationId xmlns:a16="http://schemas.microsoft.com/office/drawing/2014/main" id="{B67F3BEB-B976-3E2D-6381-B48BE3D14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3" y="2563813"/>
            <a:ext cx="2498725" cy="326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9" name="Picture 16">
            <a:extLst>
              <a:ext uri="{FF2B5EF4-FFF2-40B4-BE49-F238E27FC236}">
                <a16:creationId xmlns:a16="http://schemas.microsoft.com/office/drawing/2014/main" id="{15DB9AEC-FDA3-63A9-09D3-1307E7D877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9" r="1437"/>
          <a:stretch>
            <a:fillRect/>
          </a:stretch>
        </p:blipFill>
        <p:spPr bwMode="auto">
          <a:xfrm>
            <a:off x="3919538" y="2563813"/>
            <a:ext cx="2565400" cy="330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0" name="Picture 18">
            <a:extLst>
              <a:ext uri="{FF2B5EF4-FFF2-40B4-BE49-F238E27FC236}">
                <a16:creationId xmlns:a16="http://schemas.microsoft.com/office/drawing/2014/main" id="{831C6CC2-1362-52C3-CE47-008B8AD447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575" y="2563813"/>
            <a:ext cx="2547938" cy="326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1" name="Picture 29">
            <a:extLst>
              <a:ext uri="{FF2B5EF4-FFF2-40B4-BE49-F238E27FC236}">
                <a16:creationId xmlns:a16="http://schemas.microsoft.com/office/drawing/2014/main" id="{7D7BD8B8-810C-558D-FB4C-E8242C8D37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0" y="2476500"/>
            <a:ext cx="2655888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82" name="Group 38">
            <a:extLst>
              <a:ext uri="{FF2B5EF4-FFF2-40B4-BE49-F238E27FC236}">
                <a16:creationId xmlns:a16="http://schemas.microsoft.com/office/drawing/2014/main" id="{7B723E45-1C41-A94F-B5C5-42529AD20898}"/>
              </a:ext>
            </a:extLst>
          </p:cNvPr>
          <p:cNvGrpSpPr>
            <a:grpSpLocks/>
          </p:cNvGrpSpPr>
          <p:nvPr/>
        </p:nvGrpSpPr>
        <p:grpSpPr bwMode="auto">
          <a:xfrm>
            <a:off x="10960100" y="6524625"/>
            <a:ext cx="3276600" cy="1370013"/>
            <a:chOff x="14020801" y="6819900"/>
            <a:chExt cx="3276932" cy="1370272"/>
          </a:xfrm>
        </p:grpSpPr>
        <p:grpSp>
          <p:nvGrpSpPr>
            <p:cNvPr id="19490" name="Group 32">
              <a:extLst>
                <a:ext uri="{FF2B5EF4-FFF2-40B4-BE49-F238E27FC236}">
                  <a16:creationId xmlns:a16="http://schemas.microsoft.com/office/drawing/2014/main" id="{455F8953-1D70-010A-68C8-F2136EA4FE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020801" y="6819900"/>
              <a:ext cx="3276932" cy="1370272"/>
              <a:chOff x="7657544" y="6821228"/>
              <a:chExt cx="2705656" cy="721995"/>
            </a:xfrm>
          </p:grpSpPr>
          <p:sp>
            <p:nvSpPr>
              <p:cNvPr id="19492" name="object 16">
                <a:extLst>
                  <a:ext uri="{FF2B5EF4-FFF2-40B4-BE49-F238E27FC236}">
                    <a16:creationId xmlns:a16="http://schemas.microsoft.com/office/drawing/2014/main" id="{7E120004-FC93-E7BD-5C9F-B7497A9C26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57544" y="6821228"/>
                <a:ext cx="2705656" cy="721995"/>
              </a:xfrm>
              <a:custGeom>
                <a:avLst/>
                <a:gdLst>
                  <a:gd name="T0" fmla="*/ 2675039 w 2675254"/>
                  <a:gd name="T1" fmla="*/ 721612 h 721995"/>
                  <a:gd name="T2" fmla="*/ 0 w 2675254"/>
                  <a:gd name="T3" fmla="*/ 721612 h 721995"/>
                  <a:gd name="T4" fmla="*/ 0 w 2675254"/>
                  <a:gd name="T5" fmla="*/ 0 h 721995"/>
                  <a:gd name="T6" fmla="*/ 2675039 w 2675254"/>
                  <a:gd name="T7" fmla="*/ 0 h 721995"/>
                  <a:gd name="T8" fmla="*/ 2675039 w 2675254"/>
                  <a:gd name="T9" fmla="*/ 721612 h 7219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75254" h="721995">
                    <a:moveTo>
                      <a:pt x="2675039" y="721612"/>
                    </a:moveTo>
                    <a:lnTo>
                      <a:pt x="0" y="721612"/>
                    </a:lnTo>
                    <a:lnTo>
                      <a:pt x="0" y="0"/>
                    </a:lnTo>
                    <a:lnTo>
                      <a:pt x="2675039" y="0"/>
                    </a:lnTo>
                    <a:lnTo>
                      <a:pt x="2675039" y="721612"/>
                    </a:lnTo>
                    <a:close/>
                  </a:path>
                </a:pathLst>
              </a:custGeom>
              <a:solidFill>
                <a:srgbClr val="0429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IN"/>
              </a:p>
            </p:txBody>
          </p:sp>
          <p:sp>
            <p:nvSpPr>
              <p:cNvPr id="19493" name="object 26">
                <a:extLst>
                  <a:ext uri="{FF2B5EF4-FFF2-40B4-BE49-F238E27FC236}">
                    <a16:creationId xmlns:a16="http://schemas.microsoft.com/office/drawing/2014/main" id="{028238D8-F643-51B2-BFD3-6ACD2165F5E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96201" y="7060709"/>
                <a:ext cx="2590800" cy="266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12700" rIns="0" bIns="0">
                <a:spAutoFit/>
              </a:bodyPr>
              <a:lstStyle>
                <a:lvl1pPr marL="127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ts val="100"/>
                  </a:spcBef>
                </a:pPr>
                <a:endParaRPr lang="en-US" altLang="en-US" sz="3200">
                  <a:solidFill>
                    <a:schemeClr val="bg1"/>
                  </a:solidFill>
                  <a:latin typeface="VAG Rounded Std Thin"/>
                  <a:ea typeface="Arial MT"/>
                  <a:cs typeface="Arial MT"/>
                </a:endParaRPr>
              </a:p>
            </p:txBody>
          </p:sp>
        </p:grpSp>
        <p:sp>
          <p:nvSpPr>
            <p:cNvPr id="19491" name="TextBox 1">
              <a:extLst>
                <a:ext uri="{FF2B5EF4-FFF2-40B4-BE49-F238E27FC236}">
                  <a16:creationId xmlns:a16="http://schemas.microsoft.com/office/drawing/2014/main" id="{8FBD4E42-E7D3-97B6-02CA-399CE41ACE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097000" y="7225725"/>
              <a:ext cx="3200733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IN" altLang="en-US" sz="3200" dirty="0">
                  <a:solidFill>
                    <a:schemeClr val="bg1"/>
                  </a:solidFill>
                  <a:latin typeface="VAG Rounded Std Thin"/>
                </a:rPr>
                <a:t>Farhana Siddiqui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C4B5F942-7DB7-B871-8FDD-185F75021C37}"/>
              </a:ext>
            </a:extLst>
          </p:cNvPr>
          <p:cNvSpPr txBox="1"/>
          <p:nvPr/>
        </p:nvSpPr>
        <p:spPr>
          <a:xfrm>
            <a:off x="11590338" y="8050212"/>
            <a:ext cx="2090738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5400" b="1" kern="0" spc="65" dirty="0">
                <a:solidFill>
                  <a:srgbClr val="80D029"/>
                </a:solidFill>
                <a:latin typeface="VAG Rounded Std Thin" panose="020F0402020204020204" pitchFamily="34" charset="0"/>
              </a:rPr>
              <a:t>CAO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N" sz="3200" b="1" kern="0" spc="65" dirty="0">
              <a:solidFill>
                <a:srgbClr val="042946"/>
              </a:solidFill>
              <a:latin typeface="VAG Rounded Std Thin" panose="020F0402020204020204" pitchFamily="34" charset="0"/>
            </a:endParaRPr>
          </a:p>
        </p:txBody>
      </p:sp>
      <p:sp>
        <p:nvSpPr>
          <p:cNvPr id="18" name="Rectangle: Diagonal Corners Rounded 17">
            <a:extLst>
              <a:ext uri="{FF2B5EF4-FFF2-40B4-BE49-F238E27FC236}">
                <a16:creationId xmlns:a16="http://schemas.microsoft.com/office/drawing/2014/main" id="{FB9674DE-CF97-1448-7300-200AEC7CD95B}"/>
              </a:ext>
            </a:extLst>
          </p:cNvPr>
          <p:cNvSpPr/>
          <p:nvPr/>
        </p:nvSpPr>
        <p:spPr>
          <a:xfrm>
            <a:off x="15011400" y="2324100"/>
            <a:ext cx="2895600" cy="3682306"/>
          </a:xfrm>
          <a:prstGeom prst="round2DiagRect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N" kern="0"/>
          </a:p>
        </p:txBody>
      </p:sp>
      <p:grpSp>
        <p:nvGrpSpPr>
          <p:cNvPr id="19485" name="Group 39">
            <a:extLst>
              <a:ext uri="{FF2B5EF4-FFF2-40B4-BE49-F238E27FC236}">
                <a16:creationId xmlns:a16="http://schemas.microsoft.com/office/drawing/2014/main" id="{A100E6B6-2D41-9634-485C-1BFBF252C73E}"/>
              </a:ext>
            </a:extLst>
          </p:cNvPr>
          <p:cNvGrpSpPr>
            <a:grpSpLocks/>
          </p:cNvGrpSpPr>
          <p:nvPr/>
        </p:nvGrpSpPr>
        <p:grpSpPr bwMode="auto">
          <a:xfrm>
            <a:off x="14782800" y="6510335"/>
            <a:ext cx="3276600" cy="1370595"/>
            <a:chOff x="7657544" y="6821228"/>
            <a:chExt cx="2705656" cy="721995"/>
          </a:xfrm>
        </p:grpSpPr>
        <p:sp>
          <p:nvSpPr>
            <p:cNvPr id="19488" name="object 16">
              <a:extLst>
                <a:ext uri="{FF2B5EF4-FFF2-40B4-BE49-F238E27FC236}">
                  <a16:creationId xmlns:a16="http://schemas.microsoft.com/office/drawing/2014/main" id="{3C15B88C-5A2D-F8B2-5AC8-7208706AA418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7544" y="6821228"/>
              <a:ext cx="2705656" cy="721995"/>
            </a:xfrm>
            <a:custGeom>
              <a:avLst/>
              <a:gdLst>
                <a:gd name="T0" fmla="*/ 2675039 w 2675254"/>
                <a:gd name="T1" fmla="*/ 721612 h 721995"/>
                <a:gd name="T2" fmla="*/ 0 w 2675254"/>
                <a:gd name="T3" fmla="*/ 721612 h 721995"/>
                <a:gd name="T4" fmla="*/ 0 w 2675254"/>
                <a:gd name="T5" fmla="*/ 0 h 721995"/>
                <a:gd name="T6" fmla="*/ 2675039 w 2675254"/>
                <a:gd name="T7" fmla="*/ 0 h 721995"/>
                <a:gd name="T8" fmla="*/ 2675039 w 2675254"/>
                <a:gd name="T9" fmla="*/ 721612 h 7219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75254" h="721995">
                  <a:moveTo>
                    <a:pt x="2675039" y="721612"/>
                  </a:moveTo>
                  <a:lnTo>
                    <a:pt x="0" y="721612"/>
                  </a:lnTo>
                  <a:lnTo>
                    <a:pt x="0" y="0"/>
                  </a:lnTo>
                  <a:lnTo>
                    <a:pt x="2675039" y="0"/>
                  </a:lnTo>
                  <a:lnTo>
                    <a:pt x="2675039" y="721612"/>
                  </a:lnTo>
                  <a:close/>
                </a:path>
              </a:pathLst>
            </a:custGeom>
            <a:solidFill>
              <a:srgbClr val="0429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IN"/>
            </a:p>
          </p:txBody>
        </p:sp>
        <p:sp>
          <p:nvSpPr>
            <p:cNvPr id="19489" name="object 26">
              <a:extLst>
                <a:ext uri="{FF2B5EF4-FFF2-40B4-BE49-F238E27FC236}">
                  <a16:creationId xmlns:a16="http://schemas.microsoft.com/office/drawing/2014/main" id="{836E68EE-866C-23CA-906F-489E36908E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96201" y="7060709"/>
              <a:ext cx="2590800" cy="266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12700" rIns="0" bIns="0">
              <a:spAutoFit/>
            </a:bodyPr>
            <a:lstStyle>
              <a:lvl1pPr marL="127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ts val="100"/>
                </a:spcBef>
              </a:pPr>
              <a:r>
                <a:rPr lang="en-US" altLang="en-US" sz="3200" dirty="0">
                  <a:solidFill>
                    <a:schemeClr val="bg1"/>
                  </a:solidFill>
                  <a:latin typeface="VAG Rounded Std Thin"/>
                  <a:ea typeface="Arial MT"/>
                  <a:cs typeface="Arial MT"/>
                </a:rPr>
                <a:t>Maryam Siddiqui</a:t>
              </a:r>
            </a:p>
          </p:txBody>
        </p:sp>
      </p:grpSp>
      <p:pic>
        <p:nvPicPr>
          <p:cNvPr id="19486" name="Picture 43">
            <a:extLst>
              <a:ext uri="{FF2B5EF4-FFF2-40B4-BE49-F238E27FC236}">
                <a16:creationId xmlns:a16="http://schemas.microsoft.com/office/drawing/2014/main" id="{5C43100B-7486-E865-6FEA-2EC0BDAA8F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6963" y="2554288"/>
            <a:ext cx="2771775" cy="327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F887C2FE-F729-B258-7731-13EF0713B392}"/>
              </a:ext>
            </a:extLst>
          </p:cNvPr>
          <p:cNvSpPr txBox="1"/>
          <p:nvPr/>
        </p:nvSpPr>
        <p:spPr>
          <a:xfrm>
            <a:off x="14584363" y="8039100"/>
            <a:ext cx="35814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5400" b="1" kern="0" spc="65" dirty="0">
                <a:solidFill>
                  <a:srgbClr val="80D029"/>
                </a:solidFill>
                <a:latin typeface="VAG Rounded Std Thin" panose="020F0402020204020204" pitchFamily="34" charset="0"/>
              </a:rPr>
              <a:t>CLO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22E4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1822</TotalTime>
  <Words>330</Words>
  <Application>Microsoft Office PowerPoint</Application>
  <PresentationFormat>Custom</PresentationFormat>
  <Paragraphs>83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Arial MT</vt:lpstr>
      <vt:lpstr>Bradley Hand ITC</vt:lpstr>
      <vt:lpstr>Calibri</vt:lpstr>
      <vt:lpstr>Tahoma</vt:lpstr>
      <vt:lpstr>VAG Rounded Std Thin</vt:lpstr>
      <vt:lpstr>Verdana</vt:lpstr>
      <vt:lpstr>Wingdings</vt:lpstr>
      <vt:lpstr>Office Theme</vt:lpstr>
      <vt:lpstr>FinSecure Fintech Solution's</vt:lpstr>
      <vt:lpstr>Agenda</vt:lpstr>
      <vt:lpstr>About US</vt:lpstr>
      <vt:lpstr>PowerPoint Presentation</vt:lpstr>
      <vt:lpstr>Vision</vt:lpstr>
      <vt:lpstr>Mile stone </vt:lpstr>
      <vt:lpstr>Clients</vt:lpstr>
      <vt:lpstr>Our Present Goals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and Green Modern Professional Company Profile Presentation</dc:title>
  <dc:creator>Shakeel Nadaf</dc:creator>
  <cp:keywords>DAGHkc5RGtQ,BAGEGLw07r4</cp:keywords>
  <cp:lastModifiedBy>Shakeel Nadaf</cp:lastModifiedBy>
  <cp:revision>109</cp:revision>
  <dcterms:created xsi:type="dcterms:W3CDTF">2024-06-08T17:39:06Z</dcterms:created>
  <dcterms:modified xsi:type="dcterms:W3CDTF">2024-06-15T08:40:30Z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2024-06-08T00:00:00Z</vt:filetime>
  </property>
  <property fmtid="{D5CDD505-2E9C-101B-9397-08002B2CF9AE}" pid="3" name="Creator">
    <vt:lpwstr>Canva</vt:lpwstr>
  </property>
  <property fmtid="{D5CDD505-2E9C-101B-9397-08002B2CF9AE}" pid="4" name="LastSaved">
    <vt:filetime>2024-06-08T00:00:00Z</vt:filetime>
  </property>
  <property fmtid="{D5CDD505-2E9C-101B-9397-08002B2CF9AE}" pid="5" name="Producer">
    <vt:lpwstr>Canva</vt:lpwstr>
  </property>
</Properties>
</file>